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ink/ink1.xml" ContentType="application/inkml+xml"/>
  <Override PartName="/ppt/ink/ink10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09" r:id="rId3"/>
    <p:sldId id="257" r:id="rId4"/>
    <p:sldId id="258" r:id="rId5"/>
    <p:sldId id="292" r:id="rId6"/>
    <p:sldId id="293" r:id="rId7"/>
    <p:sldId id="290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20" r:id="rId18"/>
    <p:sldId id="327" r:id="rId19"/>
    <p:sldId id="25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273" r:id="rId30"/>
    <p:sldId id="279" r:id="rId31"/>
    <p:sldId id="274" r:id="rId32"/>
    <p:sldId id="280" r:id="rId33"/>
    <p:sldId id="349" r:id="rId34"/>
    <p:sldId id="350" r:id="rId35"/>
    <p:sldId id="281" r:id="rId36"/>
    <p:sldId id="282" r:id="rId37"/>
    <p:sldId id="283" r:id="rId38"/>
    <p:sldId id="348" r:id="rId39"/>
    <p:sldId id="319" r:id="rId40"/>
    <p:sldId id="278" r:id="rId41"/>
  </p:sldIdLst>
  <p:sldSz cx="12192000" cy="6858000"/>
  <p:notesSz cx="6858000" cy="9144000"/>
  <p:custDataLst>
    <p:tags r:id="rId46"/>
  </p:custDataLst>
  <p:defaultTextStyle>
    <a:defPPr>
      <a:defRPr lang="zh-CN" alt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86188" initials="8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43"/>
    <p:restoredTop sz="96928"/>
  </p:normalViewPr>
  <p:slideViewPr>
    <p:cSldViewPr snapToGrid="0">
      <p:cViewPr varScale="1">
        <p:scale>
          <a:sx n="69" d="100"/>
          <a:sy n="69" d="100"/>
        </p:scale>
        <p:origin x="72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6" Type="http://schemas.openxmlformats.org/officeDocument/2006/relationships/tags" Target="tags/tag11.xml"/><Relationship Id="rId45" Type="http://schemas.openxmlformats.org/officeDocument/2006/relationships/commentAuthors" Target="commentAuthors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4-24T02:17:54.875" idx="1">
    <p:pos x="10" y="10"/>
    <p:text/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7:21:33"/>
    </inkml:context>
    <inkml:brush xml:id="br0">
      <inkml:brushProperty name="width" value="0.035" units="cm"/>
      <inkml:brushProperty name="height" value="0.035" units="cm"/>
      <inkml:brushProperty name="color" value="#000000"/>
    </inkml:brush>
  </inkml:definitions>
  <inkml:trace contextRef="#ctx0" brushRef="#br0">1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7:21:33"/>
    </inkml:context>
    <inkml:brush xml:id="br0">
      <inkml:brushProperty name="width" value="0.035" units="cm"/>
      <inkml:brushProperty name="height" value="0.035" units="cm"/>
      <inkml:brushProperty name="color" value="#000000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7:21:33"/>
    </inkml:context>
    <inkml:brush xml:id="br0">
      <inkml:brushProperty name="width" value="0.035" units="cm"/>
      <inkml:brushProperty name="height" value="0.035" units="cm"/>
      <inkml:brushProperty name="color" value="#000000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7:20:28"/>
    </inkml:context>
    <inkml:brush xml:id="br0">
      <inkml:brushProperty name="width" value="0.035" units="cm"/>
      <inkml:brushProperty name="height" value="0.035" units="cm"/>
      <inkml:brushProperty name="color" value="#000000"/>
    </inkml:brush>
  </inkml:definitions>
  <inkml:trace contextRef="#ctx0" brushRef="#br0">0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7:21:33"/>
    </inkml:context>
    <inkml:brush xml:id="br0">
      <inkml:brushProperty name="width" value="0.035" units="cm"/>
      <inkml:brushProperty name="height" value="0.035" units="cm"/>
      <inkml:brushProperty name="color" value="#000000"/>
    </inkml:brush>
  </inkml:definitions>
  <inkml:trace contextRef="#ctx0" brushRef="#br0">1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7:20:28"/>
    </inkml:context>
    <inkml:brush xml:id="br0">
      <inkml:brushProperty name="width" value="0.035" units="cm"/>
      <inkml:brushProperty name="height" value="0.035" units="cm"/>
      <inkml:brushProperty name="color" value="#000000"/>
    </inkml:brush>
  </inkml:definitions>
  <inkml:trace contextRef="#ctx0" brushRef="#br0">0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7:21:33"/>
    </inkml:context>
    <inkml:brush xml:id="br0">
      <inkml:brushProperty name="width" value="0.035" units="cm"/>
      <inkml:brushProperty name="height" value="0.035" units="cm"/>
      <inkml:brushProperty name="color" value="#000000"/>
    </inkml:brush>
  </inkml:definitions>
  <inkml:trace contextRef="#ctx0" brushRef="#br0">1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7:20:28"/>
    </inkml:context>
    <inkml:brush xml:id="br0">
      <inkml:brushProperty name="width" value="0.035" units="cm"/>
      <inkml:brushProperty name="height" value="0.035" units="cm"/>
      <inkml:brushProperty name="color" value="#000000"/>
    </inkml:brush>
  </inkml:definitions>
  <inkml:trace contextRef="#ctx0" brushRef="#br0">0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7:21:33"/>
    </inkml:context>
    <inkml:brush xml:id="br0">
      <inkml:brushProperty name="width" value="0.035" units="cm"/>
      <inkml:brushProperty name="height" value="0.035" units="cm"/>
      <inkml:brushProperty name="color" value="#000000"/>
    </inkml:brush>
  </inkml:definitions>
  <inkml:trace contextRef="#ctx0" brushRef="#br0">1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7:20:28"/>
    </inkml:context>
    <inkml:brush xml:id="br0">
      <inkml:brushProperty name="width" value="0.035" units="cm"/>
      <inkml:brushProperty name="height" value="0.035" units="cm"/>
      <inkml:brushProperty name="color" value="#000000"/>
    </inkml:brush>
  </inkml:definitions>
  <inkml:trace contextRef="#ctx0" brushRef="#br0">0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numCol="1" anchor="b"/>
          <a:lstStyle>
            <a:lvl1pPr algn="ctr">
              <a:defRPr sz="6000"/>
            </a:lvl1pPr>
          </a:lstStyle>
          <a:p>
            <a:r>
              <a:rPr kumimoji="1" lang="zh-CN"/>
              <a:t>单击此处编辑母版标题样式</a:t>
            </a:r>
            <a:endParaRPr kumimoji="1"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numCol="1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/>
              <a:t>单击此处编辑母版副标题样式</a:t>
            </a:r>
            <a:endParaRPr kumimoji="1"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CD34FCF5-C396-5441-846E-7346A069C12F}" type="datetimeFigureOut">
              <a:rPr kumimoji="1" lang="en-US" altLang="zh-CN" smtClean="0"/>
            </a:fld>
            <a:endParaRPr kumimoji="1"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kumimoji="1"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8B7C06A4-5093-7E4D-86F5-475D00479438}" type="slidenum">
              <a:rPr kumimoji="1" lang="en-US" altLang="zh-CN" smtClean="0"/>
            </a:fld>
            <a:endParaRPr kumimoji="1"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kumimoji="1" lang="zh-CN"/>
              <a:t>单击此处编辑母版标题样式</a:t>
            </a:r>
            <a:endParaRPr kumimoji="1"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 numCol="1"/>
          <a:lstStyle/>
          <a:p>
            <a:pPr lvl="0"/>
            <a:r>
              <a:rPr kumimoji="1" lang="zh-CN"/>
              <a:t>单击此处编辑母版文本样式</a:t>
            </a:r>
            <a:endParaRPr kumimoji="1" lang="zh-CN"/>
          </a:p>
          <a:p>
            <a:pPr lvl="1"/>
            <a:r>
              <a:rPr kumimoji="1" lang="zh-CN"/>
              <a:t>二级</a:t>
            </a:r>
            <a:endParaRPr kumimoji="1" lang="zh-CN"/>
          </a:p>
          <a:p>
            <a:pPr lvl="2"/>
            <a:r>
              <a:rPr kumimoji="1" lang="zh-CN"/>
              <a:t>三级</a:t>
            </a:r>
            <a:endParaRPr kumimoji="1" lang="zh-CN"/>
          </a:p>
          <a:p>
            <a:pPr lvl="3"/>
            <a:r>
              <a:rPr kumimoji="1" lang="zh-CN"/>
              <a:t>四级</a:t>
            </a:r>
            <a:endParaRPr kumimoji="1" lang="zh-CN"/>
          </a:p>
          <a:p>
            <a:pPr lvl="4"/>
            <a:r>
              <a:rPr kumimoji="1" lang="zh-CN"/>
              <a:t>五级</a:t>
            </a:r>
            <a:endParaRPr kumimoji="1"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CD34FCF5-C396-5441-846E-7346A069C12F}" type="datetimeFigureOut">
              <a:rPr kumimoji="1" lang="en-US" altLang="zh-CN" smtClean="0"/>
            </a:fld>
            <a:endParaRPr kumimoji="1"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kumimoji="1"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8B7C06A4-5093-7E4D-86F5-475D00479438}" type="slidenum">
              <a:rPr kumimoji="1" lang="en-US" altLang="zh-CN" smtClean="0"/>
            </a:fld>
            <a:endParaRPr kumimoji="1"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numCol="1"/>
          <a:lstStyle/>
          <a:p>
            <a:r>
              <a:rPr kumimoji="1" lang="zh-CN"/>
              <a:t>单击此处编辑母版标题样式</a:t>
            </a:r>
            <a:endParaRPr kumimoji="1"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numCol="1"/>
          <a:lstStyle/>
          <a:p>
            <a:pPr lvl="0"/>
            <a:r>
              <a:rPr kumimoji="1" lang="zh-CN"/>
              <a:t>单击此处编辑母版文本样式</a:t>
            </a:r>
            <a:endParaRPr kumimoji="1" lang="zh-CN"/>
          </a:p>
          <a:p>
            <a:pPr lvl="1"/>
            <a:r>
              <a:rPr kumimoji="1" lang="zh-CN"/>
              <a:t>二级</a:t>
            </a:r>
            <a:endParaRPr kumimoji="1" lang="zh-CN"/>
          </a:p>
          <a:p>
            <a:pPr lvl="2"/>
            <a:r>
              <a:rPr kumimoji="1" lang="zh-CN"/>
              <a:t>三级</a:t>
            </a:r>
            <a:endParaRPr kumimoji="1" lang="zh-CN"/>
          </a:p>
          <a:p>
            <a:pPr lvl="3"/>
            <a:r>
              <a:rPr kumimoji="1" lang="zh-CN"/>
              <a:t>四级</a:t>
            </a:r>
            <a:endParaRPr kumimoji="1" lang="zh-CN"/>
          </a:p>
          <a:p>
            <a:pPr lvl="4"/>
            <a:r>
              <a:rPr kumimoji="1" lang="zh-CN"/>
              <a:t>五级</a:t>
            </a:r>
            <a:endParaRPr kumimoji="1"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CD34FCF5-C396-5441-846E-7346A069C12F}" type="datetimeFigureOut">
              <a:rPr kumimoji="1" lang="en-US" altLang="zh-CN" smtClean="0"/>
            </a:fld>
            <a:endParaRPr kumimoji="1"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kumimoji="1"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8B7C06A4-5093-7E4D-86F5-475D00479438}" type="slidenum">
              <a:rPr kumimoji="1" lang="en-US" altLang="zh-CN" smtClean="0"/>
            </a:fld>
            <a:endParaRPr kumimoji="1"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kumimoji="1" lang="zh-CN"/>
              <a:t>单击此处编辑母版标题样式</a:t>
            </a:r>
            <a:endParaRPr kumimoji="1"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lvl="0"/>
            <a:r>
              <a:rPr kumimoji="1" lang="zh-CN"/>
              <a:t>单击此处编辑母版文本样式</a:t>
            </a:r>
            <a:endParaRPr kumimoji="1" lang="zh-CN"/>
          </a:p>
          <a:p>
            <a:pPr lvl="1"/>
            <a:r>
              <a:rPr kumimoji="1" lang="zh-CN"/>
              <a:t>二级</a:t>
            </a:r>
            <a:endParaRPr kumimoji="1" lang="zh-CN"/>
          </a:p>
          <a:p>
            <a:pPr lvl="2"/>
            <a:r>
              <a:rPr kumimoji="1" lang="zh-CN"/>
              <a:t>三级</a:t>
            </a:r>
            <a:endParaRPr kumimoji="1" lang="zh-CN"/>
          </a:p>
          <a:p>
            <a:pPr lvl="3"/>
            <a:r>
              <a:rPr kumimoji="1" lang="zh-CN"/>
              <a:t>四级</a:t>
            </a:r>
            <a:endParaRPr kumimoji="1" lang="zh-CN"/>
          </a:p>
          <a:p>
            <a:pPr lvl="4"/>
            <a:r>
              <a:rPr kumimoji="1" lang="zh-CN"/>
              <a:t>五级</a:t>
            </a:r>
            <a:endParaRPr kumimoji="1"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CD34FCF5-C396-5441-846E-7346A069C12F}" type="datetimeFigureOut">
              <a:rPr kumimoji="1" lang="en-US" altLang="zh-CN" smtClean="0"/>
            </a:fld>
            <a:endParaRPr kumimoji="1"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kumimoji="1"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8B7C06A4-5093-7E4D-86F5-475D00479438}" type="slidenum">
              <a:rPr kumimoji="1" lang="en-US" altLang="zh-CN" smtClean="0"/>
            </a:fld>
            <a:endParaRPr kumimoji="1"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numCol="1" anchor="b"/>
          <a:lstStyle>
            <a:lvl1pPr>
              <a:defRPr sz="6000"/>
            </a:lvl1pPr>
          </a:lstStyle>
          <a:p>
            <a:r>
              <a:rPr kumimoji="1" lang="zh-CN"/>
              <a:t>单击此处编辑母版标题样式</a:t>
            </a:r>
            <a:endParaRPr kumimoji="1"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numCol="1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/>
              <a:t>单击此处编辑母版文本样式</a:t>
            </a:r>
            <a:endParaRPr kumimoji="1"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CD34FCF5-C396-5441-846E-7346A069C12F}" type="datetimeFigureOut">
              <a:rPr kumimoji="1" lang="en-US" altLang="zh-CN" smtClean="0"/>
            </a:fld>
            <a:endParaRPr kumimoji="1"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kumimoji="1"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8B7C06A4-5093-7E4D-86F5-475D00479438}" type="slidenum">
              <a:rPr kumimoji="1" lang="en-US" altLang="zh-CN" smtClean="0"/>
            </a:fld>
            <a:endParaRPr kumimoji="1"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kumimoji="1" lang="zh-CN"/>
              <a:t>单击此处编辑母版标题样式</a:t>
            </a:r>
            <a:endParaRPr kumimoji="1"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numCol="1"/>
          <a:lstStyle/>
          <a:p>
            <a:pPr lvl="0"/>
            <a:r>
              <a:rPr kumimoji="1" lang="zh-CN"/>
              <a:t>单击此处编辑母版文本样式</a:t>
            </a:r>
            <a:endParaRPr kumimoji="1" lang="zh-CN"/>
          </a:p>
          <a:p>
            <a:pPr lvl="1"/>
            <a:r>
              <a:rPr kumimoji="1" lang="zh-CN"/>
              <a:t>二级</a:t>
            </a:r>
            <a:endParaRPr kumimoji="1" lang="zh-CN"/>
          </a:p>
          <a:p>
            <a:pPr lvl="2"/>
            <a:r>
              <a:rPr kumimoji="1" lang="zh-CN"/>
              <a:t>三级</a:t>
            </a:r>
            <a:endParaRPr kumimoji="1" lang="zh-CN"/>
          </a:p>
          <a:p>
            <a:pPr lvl="3"/>
            <a:r>
              <a:rPr kumimoji="1" lang="zh-CN"/>
              <a:t>四级</a:t>
            </a:r>
            <a:endParaRPr kumimoji="1" lang="zh-CN"/>
          </a:p>
          <a:p>
            <a:pPr lvl="4"/>
            <a:r>
              <a:rPr kumimoji="1" lang="zh-CN"/>
              <a:t>五级</a:t>
            </a:r>
            <a:endParaRPr kumimoji="1" 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numCol="1"/>
          <a:lstStyle/>
          <a:p>
            <a:pPr lvl="0"/>
            <a:r>
              <a:rPr kumimoji="1" lang="zh-CN"/>
              <a:t>单击此处编辑母版文本样式</a:t>
            </a:r>
            <a:endParaRPr kumimoji="1" lang="zh-CN"/>
          </a:p>
          <a:p>
            <a:pPr lvl="1"/>
            <a:r>
              <a:rPr kumimoji="1" lang="zh-CN"/>
              <a:t>二级</a:t>
            </a:r>
            <a:endParaRPr kumimoji="1" lang="zh-CN"/>
          </a:p>
          <a:p>
            <a:pPr lvl="2"/>
            <a:r>
              <a:rPr kumimoji="1" lang="zh-CN"/>
              <a:t>三级</a:t>
            </a:r>
            <a:endParaRPr kumimoji="1" lang="zh-CN"/>
          </a:p>
          <a:p>
            <a:pPr lvl="3"/>
            <a:r>
              <a:rPr kumimoji="1" lang="zh-CN"/>
              <a:t>四级</a:t>
            </a:r>
            <a:endParaRPr kumimoji="1" lang="zh-CN"/>
          </a:p>
          <a:p>
            <a:pPr lvl="4"/>
            <a:r>
              <a:rPr kumimoji="1" lang="zh-CN"/>
              <a:t>五级</a:t>
            </a:r>
            <a:endParaRPr kumimoji="1" 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CD34FCF5-C396-5441-846E-7346A069C12F}" type="datetimeFigureOut">
              <a:rPr kumimoji="1" lang="en-US" altLang="zh-CN" smtClean="0"/>
            </a:fld>
            <a:endParaRPr kumimoji="1"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kumimoji="1" 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8B7C06A4-5093-7E4D-86F5-475D00479438}" type="slidenum">
              <a:rPr kumimoji="1" lang="en-US" altLang="zh-CN" smtClean="0"/>
            </a:fld>
            <a:endParaRPr kumimoji="1"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numCol="1"/>
          <a:lstStyle/>
          <a:p>
            <a:r>
              <a:rPr kumimoji="1" lang="zh-CN"/>
              <a:t>单击此处编辑母版标题样式</a:t>
            </a:r>
            <a:endParaRPr kumimoji="1"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numCol="1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/>
              <a:t>单击此处编辑母版文本样式</a:t>
            </a:r>
            <a:endParaRPr kumimoji="1" 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numCol="1"/>
          <a:lstStyle/>
          <a:p>
            <a:pPr lvl="0"/>
            <a:r>
              <a:rPr kumimoji="1" lang="zh-CN"/>
              <a:t>单击此处编辑母版文本样式</a:t>
            </a:r>
            <a:endParaRPr kumimoji="1" lang="zh-CN"/>
          </a:p>
          <a:p>
            <a:pPr lvl="1"/>
            <a:r>
              <a:rPr kumimoji="1" lang="zh-CN"/>
              <a:t>二级</a:t>
            </a:r>
            <a:endParaRPr kumimoji="1" lang="zh-CN"/>
          </a:p>
          <a:p>
            <a:pPr lvl="2"/>
            <a:r>
              <a:rPr kumimoji="1" lang="zh-CN"/>
              <a:t>三级</a:t>
            </a:r>
            <a:endParaRPr kumimoji="1" lang="zh-CN"/>
          </a:p>
          <a:p>
            <a:pPr lvl="3"/>
            <a:r>
              <a:rPr kumimoji="1" lang="zh-CN"/>
              <a:t>四级</a:t>
            </a:r>
            <a:endParaRPr kumimoji="1" lang="zh-CN"/>
          </a:p>
          <a:p>
            <a:pPr lvl="4"/>
            <a:r>
              <a:rPr kumimoji="1" lang="zh-CN"/>
              <a:t>五级</a:t>
            </a:r>
            <a:endParaRPr kumimoji="1" 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numCol="1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/>
              <a:t>单击此处编辑母版文本样式</a:t>
            </a:r>
            <a:endParaRPr kumimoji="1" lang="zh-CN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numCol="1"/>
          <a:lstStyle/>
          <a:p>
            <a:pPr lvl="0"/>
            <a:r>
              <a:rPr kumimoji="1" lang="zh-CN"/>
              <a:t>单击此处编辑母版文本样式</a:t>
            </a:r>
            <a:endParaRPr kumimoji="1" lang="zh-CN"/>
          </a:p>
          <a:p>
            <a:pPr lvl="1"/>
            <a:r>
              <a:rPr kumimoji="1" lang="zh-CN"/>
              <a:t>二级</a:t>
            </a:r>
            <a:endParaRPr kumimoji="1" lang="zh-CN"/>
          </a:p>
          <a:p>
            <a:pPr lvl="2"/>
            <a:r>
              <a:rPr kumimoji="1" lang="zh-CN"/>
              <a:t>三级</a:t>
            </a:r>
            <a:endParaRPr kumimoji="1" lang="zh-CN"/>
          </a:p>
          <a:p>
            <a:pPr lvl="3"/>
            <a:r>
              <a:rPr kumimoji="1" lang="zh-CN"/>
              <a:t>四级</a:t>
            </a:r>
            <a:endParaRPr kumimoji="1" lang="zh-CN"/>
          </a:p>
          <a:p>
            <a:pPr lvl="4"/>
            <a:r>
              <a:rPr kumimoji="1" lang="zh-CN"/>
              <a:t>五级</a:t>
            </a:r>
            <a:endParaRPr kumimoji="1" 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CD34FCF5-C396-5441-846E-7346A069C12F}" type="datetimeFigureOut">
              <a:rPr kumimoji="1" lang="en-US" altLang="zh-CN" smtClean="0"/>
            </a:fld>
            <a:endParaRPr kumimoji="1"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kumimoji="1" 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8B7C06A4-5093-7E4D-86F5-475D00479438}" type="slidenum">
              <a:rPr kumimoji="1" lang="en-US" altLang="zh-CN" smtClean="0"/>
            </a:fld>
            <a:endParaRPr kumimoji="1"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kumimoji="1" lang="zh-CN"/>
              <a:t>单击此处编辑母版标题样式</a:t>
            </a:r>
            <a:endParaRPr kumimoji="1"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CD34FCF5-C396-5441-846E-7346A069C12F}" type="datetimeFigureOut">
              <a:rPr kumimoji="1" lang="en-US" altLang="zh-CN" smtClean="0"/>
            </a:fld>
            <a:endParaRPr kumimoji="1"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kumimoji="1" 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8B7C06A4-5093-7E4D-86F5-475D00479438}" type="slidenum">
              <a:rPr kumimoji="1" lang="en-US" altLang="zh-CN" smtClean="0"/>
            </a:fld>
            <a:endParaRPr kumimoji="1"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CD34FCF5-C396-5441-846E-7346A069C12F}" type="datetimeFigureOut">
              <a:rPr kumimoji="1" lang="en-US" altLang="zh-CN" smtClean="0"/>
            </a:fld>
            <a:endParaRPr kumimoji="1" 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kumimoji="1" 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8B7C06A4-5093-7E4D-86F5-475D00479438}" type="slidenum">
              <a:rPr kumimoji="1" lang="en-US" altLang="zh-CN" smtClean="0"/>
            </a:fld>
            <a:endParaRPr kumimoji="1"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numCol="1" anchor="b"/>
          <a:lstStyle>
            <a:lvl1pPr>
              <a:defRPr sz="3200"/>
            </a:lvl1pPr>
          </a:lstStyle>
          <a:p>
            <a:r>
              <a:rPr kumimoji="1" lang="zh-CN"/>
              <a:t>单击此处编辑母版标题样式</a:t>
            </a:r>
            <a:endParaRPr kumimoji="1"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numCol="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/>
              <a:t>单击此处编辑母版文本样式</a:t>
            </a:r>
            <a:endParaRPr kumimoji="1" lang="zh-CN"/>
          </a:p>
          <a:p>
            <a:pPr lvl="1"/>
            <a:r>
              <a:rPr kumimoji="1" lang="zh-CN"/>
              <a:t>二级</a:t>
            </a:r>
            <a:endParaRPr kumimoji="1" lang="zh-CN"/>
          </a:p>
          <a:p>
            <a:pPr lvl="2"/>
            <a:r>
              <a:rPr kumimoji="1" lang="zh-CN"/>
              <a:t>三级</a:t>
            </a:r>
            <a:endParaRPr kumimoji="1" lang="zh-CN"/>
          </a:p>
          <a:p>
            <a:pPr lvl="3"/>
            <a:r>
              <a:rPr kumimoji="1" lang="zh-CN"/>
              <a:t>四级</a:t>
            </a:r>
            <a:endParaRPr kumimoji="1" lang="zh-CN"/>
          </a:p>
          <a:p>
            <a:pPr lvl="4"/>
            <a:r>
              <a:rPr kumimoji="1" lang="zh-CN"/>
              <a:t>五级</a:t>
            </a:r>
            <a:endParaRPr kumimoji="1"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numCol="1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/>
              <a:t>单击此处编辑母版文本样式</a:t>
            </a:r>
            <a:endParaRPr kumimoji="1" 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CD34FCF5-C396-5441-846E-7346A069C12F}" type="datetimeFigureOut">
              <a:rPr kumimoji="1" lang="en-US" altLang="zh-CN" smtClean="0"/>
            </a:fld>
            <a:endParaRPr kumimoji="1"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kumimoji="1" 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8B7C06A4-5093-7E4D-86F5-475D00479438}" type="slidenum">
              <a:rPr kumimoji="1" lang="en-US" altLang="zh-CN" smtClean="0"/>
            </a:fld>
            <a:endParaRPr kumimoji="1"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numCol="1" anchor="b"/>
          <a:lstStyle>
            <a:lvl1pPr>
              <a:defRPr sz="3200"/>
            </a:lvl1pPr>
          </a:lstStyle>
          <a:p>
            <a:r>
              <a:rPr kumimoji="1" lang="zh-CN"/>
              <a:t>单击此处编辑母版标题样式</a:t>
            </a:r>
            <a:endParaRPr kumimoji="1"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numCol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numCol="1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/>
              <a:t>单击此处编辑母版文本样式</a:t>
            </a:r>
            <a:endParaRPr kumimoji="1" 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CD34FCF5-C396-5441-846E-7346A069C12F}" type="datetimeFigureOut">
              <a:rPr kumimoji="1" lang="en-US" altLang="zh-CN" smtClean="0"/>
            </a:fld>
            <a:endParaRPr kumimoji="1"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kumimoji="1" 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8B7C06A4-5093-7E4D-86F5-475D00479438}" type="slidenum">
              <a:rPr kumimoji="1" lang="en-US" altLang="zh-CN" smtClean="0"/>
            </a:fld>
            <a:endParaRPr kumimoji="1"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kumimoji="1" lang="zh-CN"/>
              <a:t>单击此处编辑母版标题样式</a:t>
            </a:r>
            <a:endParaRPr kumimoji="1"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kumimoji="1" lang="zh-CN"/>
              <a:t>单击此处编辑母版文本样式</a:t>
            </a:r>
            <a:endParaRPr kumimoji="1" lang="zh-CN"/>
          </a:p>
          <a:p>
            <a:pPr lvl="1"/>
            <a:r>
              <a:rPr kumimoji="1" lang="zh-CN"/>
              <a:t>二级</a:t>
            </a:r>
            <a:endParaRPr kumimoji="1" lang="zh-CN"/>
          </a:p>
          <a:p>
            <a:pPr lvl="2"/>
            <a:r>
              <a:rPr kumimoji="1" lang="zh-CN"/>
              <a:t>三级</a:t>
            </a:r>
            <a:endParaRPr kumimoji="1" lang="zh-CN"/>
          </a:p>
          <a:p>
            <a:pPr lvl="3"/>
            <a:r>
              <a:rPr kumimoji="1" lang="zh-CN"/>
              <a:t>四级</a:t>
            </a:r>
            <a:endParaRPr kumimoji="1" lang="zh-CN"/>
          </a:p>
          <a:p>
            <a:pPr lvl="4"/>
            <a:r>
              <a:rPr kumimoji="1" lang="zh-CN"/>
              <a:t>五级</a:t>
            </a:r>
            <a:endParaRPr kumimoji="1"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34FCF5-C396-5441-846E-7346A069C12F}" type="datetimeFigureOut">
              <a:rPr kumimoji="1" lang="en-US" altLang="zh-CN" smtClean="0"/>
            </a:fld>
            <a:endParaRPr kumimoji="1"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C06A4-5093-7E4D-86F5-475D00479438}" type="slidenum">
              <a:rPr kumimoji="1" lang="en-US" altLang="zh-CN" smtClean="0"/>
            </a:fld>
            <a:endParaRPr kumimoji="1"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 alt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tags" Target="../tags/tag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tags" Target="../tags/tag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tags" Target="../tags/tag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tags" Target="../tags/tag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tags" Target="../tags/tag9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tags" Target="../tags/tag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Relationship Id="rId3" Type="http://schemas.openxmlformats.org/officeDocument/2006/relationships/customXml" Target="../ink/ink4.xml"/><Relationship Id="rId2" Type="http://schemas.openxmlformats.org/officeDocument/2006/relationships/image" Target="../media/image1.png"/><Relationship Id="rId1" Type="http://schemas.openxmlformats.org/officeDocument/2006/relationships/customXml" Target="../ink/ink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27.png"/><Relationship Id="rId7" Type="http://schemas.openxmlformats.org/officeDocument/2006/relationships/image" Target="../media/image26.jpeg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customXml" Target="../ink/ink6.xml"/><Relationship Id="rId3" Type="http://schemas.openxmlformats.org/officeDocument/2006/relationships/image" Target="../media/image1.png"/><Relationship Id="rId2" Type="http://schemas.openxmlformats.org/officeDocument/2006/relationships/customXml" Target="../ink/ink5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9.png"/><Relationship Id="rId1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customXml" Target="../ink/ink8.xml"/><Relationship Id="rId2" Type="http://schemas.openxmlformats.org/officeDocument/2006/relationships/image" Target="../media/image1.png"/><Relationship Id="rId1" Type="http://schemas.openxmlformats.org/officeDocument/2006/relationships/customXml" Target="../ink/ink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9.png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customXml" Target="../ink/ink10.xml"/><Relationship Id="rId2" Type="http://schemas.openxmlformats.org/officeDocument/2006/relationships/image" Target="../media/image1.png"/><Relationship Id="rId1" Type="http://schemas.openxmlformats.org/officeDocument/2006/relationships/customXml" Target="../ink/ink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customXml" Target="../ink/ink2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587526" y="2672573"/>
            <a:ext cx="8441210" cy="341503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</a:t>
            </a:r>
            <a:r>
              <a:rPr kumimoji="1"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endParaRPr kumimoji="1" lang="en-GB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GB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Xu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Kai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         121090650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Zhang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Zirui           122090784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Chen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Fanxinyu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121090028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Cai Liuyu              121040046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 Yuzhou            122090324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 Tao                    121090279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Yu Jinlin                121090729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Zhou Can               120090397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64275" y="1366398"/>
            <a:ext cx="10179458" cy="58477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altLang="zh-CN" sz="3200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CUHKSZ Food Rating and Recommendation System</a:t>
            </a:r>
            <a:endParaRPr kumimoji="1" lang="zh-CN" sz="32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308100" y="2672715"/>
            <a:ext cx="142240" cy="28968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kumimoji="1" lang="zh-CN"/>
          </a:p>
        </p:txBody>
      </p:sp>
      <p:cxnSp>
        <p:nvCxnSpPr>
          <p:cNvPr id="20" name="直线连接符 19"/>
          <p:cNvCxnSpPr/>
          <p:nvPr/>
        </p:nvCxnSpPr>
        <p:spPr>
          <a:xfrm flipV="1">
            <a:off x="447795" y="738674"/>
            <a:ext cx="11297285" cy="7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0" y="6637867"/>
            <a:ext cx="12192000" cy="2201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kumimoji="1" lang="zh-CN"/>
          </a:p>
        </p:txBody>
      </p:sp>
      <p:sp>
        <p:nvSpPr>
          <p:cNvPr id="27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1576529" y="6244021"/>
            <a:ext cx="615471" cy="365125"/>
          </a:xfrm>
        </p:spPr>
        <p:txBody>
          <a:bodyPr numCol="1"/>
          <a:lstStyle/>
          <a:p>
            <a:pPr algn="ctr"/>
            <a:fld id="{088D6D6D-68E4-4840-9278-1F52F3857609}" type="slidenum">
              <a:rPr kumimoji="1" lang="en-US" altLang="zh-CN" b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kumimoji="1" lang="zh-CN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线连接符 5"/>
          <p:cNvCxnSpPr/>
          <p:nvPr/>
        </p:nvCxnSpPr>
        <p:spPr>
          <a:xfrm>
            <a:off x="0" y="930728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88339" y="302422"/>
            <a:ext cx="107284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70000"/>
              <a:buFont typeface="Wingdings" panose="05000000000000000000" pitchFamily="2" charset="2"/>
              <a:buChar char="n"/>
            </a:pPr>
            <a:r>
              <a:rPr kumimoji="1" lang="en-US" altLang="en-GB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Database Design</a:t>
            </a:r>
            <a:endParaRPr kumimoji="1" lang="en-US" altLang="en-GB" sz="28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1"/>
            </p:custDataLst>
          </p:nvPr>
        </p:nvSpPr>
        <p:spPr>
          <a:xfrm>
            <a:off x="330200" y="1220470"/>
            <a:ext cx="2713990" cy="488759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indent="0">
              <a:lnSpc>
                <a:spcPct val="130000"/>
              </a:lnSpc>
              <a:buSzPct val="80000"/>
              <a:buNone/>
            </a:pPr>
            <a:r>
              <a:rPr kumimoji="1" 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Premise:</a:t>
            </a:r>
            <a:endParaRPr kumimoji="1" 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0">
              <a:lnSpc>
                <a:spcPct val="130000"/>
              </a:lnSpc>
              <a:buSzPct val="80000"/>
              <a:buNone/>
            </a:pPr>
            <a:endParaRPr kumimoji="1" 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buSzPct val="80000"/>
            </a:pPr>
            <a:r>
              <a:rPr kumimoji="1" 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 No canteen shares same name in CUHKSZ</a:t>
            </a:r>
            <a:endParaRPr kumimoji="1" 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buSzPct val="80000"/>
            </a:pPr>
            <a:endParaRPr kumimoji="1" 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buSzPct val="80000"/>
            </a:pPr>
            <a:r>
              <a:rPr kumimoji="1" 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 A dish must serve by a stand, a stand must belongs to a canteen </a:t>
            </a:r>
            <a:endParaRPr kumimoji="1" 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2" descr="ER n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570" y="1037590"/>
            <a:ext cx="8225155" cy="525335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845810" y="4836160"/>
            <a:ext cx="3613785" cy="143764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5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76060" y="3117215"/>
            <a:ext cx="4821555" cy="1851660"/>
          </a:xfrm>
          <a:prstGeom prst="rect">
            <a:avLst/>
          </a:prstGeom>
          <a:noFill/>
          <a:ln w="381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377565" y="991235"/>
            <a:ext cx="8428990" cy="2096135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5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33140" y="3087370"/>
            <a:ext cx="2858770" cy="2096135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555105" y="6397625"/>
            <a:ext cx="1666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 Diagram</a:t>
            </a:r>
            <a:endParaRPr lang="en-US" altLang="zh-CN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线连接符 5"/>
          <p:cNvCxnSpPr/>
          <p:nvPr/>
        </p:nvCxnSpPr>
        <p:spPr>
          <a:xfrm>
            <a:off x="0" y="930728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88339" y="302422"/>
            <a:ext cx="107284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70000"/>
              <a:buFont typeface="Wingdings" panose="05000000000000000000" pitchFamily="2" charset="2"/>
              <a:buChar char="n"/>
            </a:pPr>
            <a:r>
              <a:rPr kumimoji="1" lang="en-US" altLang="en-GB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Database Design</a:t>
            </a:r>
            <a:endParaRPr kumimoji="1" lang="en-US" altLang="en-GB" sz="28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1"/>
            </p:custDataLst>
          </p:nvPr>
        </p:nvSpPr>
        <p:spPr>
          <a:xfrm>
            <a:off x="330200" y="1220470"/>
            <a:ext cx="2713990" cy="488759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indent="0">
              <a:lnSpc>
                <a:spcPct val="130000"/>
              </a:lnSpc>
              <a:buSzPct val="80000"/>
              <a:buNone/>
            </a:pPr>
            <a:r>
              <a:rPr kumimoji="1" 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Premise:</a:t>
            </a:r>
            <a:endParaRPr kumimoji="1" 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0">
              <a:lnSpc>
                <a:spcPct val="130000"/>
              </a:lnSpc>
              <a:buSzPct val="80000"/>
              <a:buNone/>
            </a:pPr>
            <a:endParaRPr kumimoji="1" 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buSzPct val="80000"/>
            </a:pPr>
            <a:r>
              <a:rPr kumimoji="1" 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 No canteen shares same name in CUHKSZ</a:t>
            </a:r>
            <a:endParaRPr kumimoji="1" 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buSzPct val="80000"/>
            </a:pPr>
            <a:endParaRPr kumimoji="1" 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buSzPct val="80000"/>
            </a:pPr>
            <a:r>
              <a:rPr kumimoji="1" 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 A dish must serve by a stand, a stand must belongs to a canteen </a:t>
            </a:r>
            <a:endParaRPr kumimoji="1" 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2" descr="ER n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570" y="1037590"/>
            <a:ext cx="8225155" cy="525335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845810" y="4836160"/>
            <a:ext cx="3613785" cy="143764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5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27755" y="3117215"/>
            <a:ext cx="7769860" cy="1851660"/>
          </a:xfrm>
          <a:prstGeom prst="rect">
            <a:avLst/>
          </a:prstGeom>
          <a:noFill/>
          <a:ln w="381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377565" y="991235"/>
            <a:ext cx="8428990" cy="2096135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36000" y="5177155"/>
            <a:ext cx="32893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evaluate the popularity of a dish</a:t>
            </a:r>
            <a:endParaRPr lang="en-US" altLang="zh-CN" sz="24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55105" y="6397625"/>
            <a:ext cx="1666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 Diagram</a:t>
            </a:r>
            <a:endParaRPr lang="en-US" altLang="zh-CN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线连接符 5"/>
          <p:cNvCxnSpPr/>
          <p:nvPr/>
        </p:nvCxnSpPr>
        <p:spPr>
          <a:xfrm>
            <a:off x="0" y="930728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88339" y="302422"/>
            <a:ext cx="107284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70000"/>
              <a:buFont typeface="Wingdings" panose="05000000000000000000" pitchFamily="2" charset="2"/>
              <a:buChar char="n"/>
            </a:pPr>
            <a:r>
              <a:rPr kumimoji="1" lang="en-US" altLang="en-GB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Database Design</a:t>
            </a:r>
            <a:endParaRPr kumimoji="1" lang="en-US" altLang="en-GB" sz="28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1"/>
            </p:custDataLst>
          </p:nvPr>
        </p:nvSpPr>
        <p:spPr>
          <a:xfrm>
            <a:off x="330200" y="1220470"/>
            <a:ext cx="2713990" cy="488759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indent="0">
              <a:lnSpc>
                <a:spcPct val="130000"/>
              </a:lnSpc>
              <a:buSzPct val="80000"/>
              <a:buNone/>
            </a:pPr>
            <a:r>
              <a:rPr kumimoji="1" 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Premise:</a:t>
            </a:r>
            <a:endParaRPr kumimoji="1" 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0">
              <a:lnSpc>
                <a:spcPct val="130000"/>
              </a:lnSpc>
              <a:buSzPct val="80000"/>
              <a:buNone/>
            </a:pPr>
            <a:endParaRPr kumimoji="1" 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buSzPct val="80000"/>
            </a:pPr>
            <a:r>
              <a:rPr kumimoji="1" 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 No canteen shares same name in CUHKSZ</a:t>
            </a:r>
            <a:endParaRPr kumimoji="1" 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buSzPct val="80000"/>
            </a:pPr>
            <a:endParaRPr kumimoji="1" 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buSzPct val="80000"/>
            </a:pPr>
            <a:r>
              <a:rPr kumimoji="1" 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 A dish must serve by a stand, a stand must belongs to a canteen </a:t>
            </a:r>
            <a:endParaRPr kumimoji="1" 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2" descr="ER n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570" y="1037590"/>
            <a:ext cx="8225155" cy="525335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845810" y="4836160"/>
            <a:ext cx="3613785" cy="143764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5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33140" y="3087370"/>
            <a:ext cx="2858770" cy="2096135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5000"/>
                </a:schemeClr>
              </a:solidFill>
            </a:endParaRPr>
          </a:p>
        </p:txBody>
      </p:sp>
      <p:sp>
        <p:nvSpPr>
          <p:cNvPr id="9" name="L 形 8"/>
          <p:cNvSpPr/>
          <p:nvPr/>
        </p:nvSpPr>
        <p:spPr>
          <a:xfrm rot="10800000">
            <a:off x="3332480" y="1037590"/>
            <a:ext cx="4947285" cy="3845560"/>
          </a:xfrm>
          <a:prstGeom prst="corner">
            <a:avLst>
              <a:gd name="adj1" fmla="val 50000"/>
              <a:gd name="adj2" fmla="val 46585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390255" y="3348355"/>
            <a:ext cx="3073400" cy="143764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555105" y="6397625"/>
            <a:ext cx="1666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 Diagram</a:t>
            </a:r>
            <a:endParaRPr lang="en-US" altLang="zh-CN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线连接符 5"/>
          <p:cNvCxnSpPr/>
          <p:nvPr/>
        </p:nvCxnSpPr>
        <p:spPr>
          <a:xfrm>
            <a:off x="0" y="930728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88339" y="302422"/>
            <a:ext cx="107284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70000"/>
              <a:buFont typeface="Wingdings" panose="05000000000000000000" pitchFamily="2" charset="2"/>
              <a:buChar char="n"/>
            </a:pPr>
            <a:r>
              <a:rPr kumimoji="1" lang="en-US" altLang="en-GB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Database Design</a:t>
            </a:r>
            <a:endParaRPr kumimoji="1" lang="en-US" altLang="en-GB" sz="28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1"/>
            </p:custDataLst>
          </p:nvPr>
        </p:nvSpPr>
        <p:spPr>
          <a:xfrm>
            <a:off x="330200" y="1220470"/>
            <a:ext cx="2713990" cy="488759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indent="0">
              <a:lnSpc>
                <a:spcPct val="130000"/>
              </a:lnSpc>
              <a:buSzPct val="80000"/>
              <a:buNone/>
            </a:pPr>
            <a:r>
              <a:rPr kumimoji="1" 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Premise:</a:t>
            </a:r>
            <a:endParaRPr kumimoji="1" 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0">
              <a:lnSpc>
                <a:spcPct val="130000"/>
              </a:lnSpc>
              <a:buSzPct val="80000"/>
              <a:buNone/>
            </a:pPr>
            <a:endParaRPr kumimoji="1" 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buSzPct val="80000"/>
            </a:pPr>
            <a:r>
              <a:rPr kumimoji="1" 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 No canteen shares same name in CUHKSZ</a:t>
            </a:r>
            <a:endParaRPr kumimoji="1" 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buSzPct val="80000"/>
            </a:pPr>
            <a:endParaRPr kumimoji="1" 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buSzPct val="80000"/>
            </a:pPr>
            <a:r>
              <a:rPr kumimoji="1" 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 A dish must serve by a stand, a stand must belongs to a canteen </a:t>
            </a:r>
            <a:endParaRPr kumimoji="1" 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2" descr="ER n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570" y="1037590"/>
            <a:ext cx="8225155" cy="525335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845810" y="4836160"/>
            <a:ext cx="3613785" cy="143764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5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33140" y="3087370"/>
            <a:ext cx="2858770" cy="2096135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5000"/>
                </a:schemeClr>
              </a:solidFill>
            </a:endParaRPr>
          </a:p>
        </p:txBody>
      </p:sp>
      <p:sp>
        <p:nvSpPr>
          <p:cNvPr id="9" name="L 形 8"/>
          <p:cNvSpPr/>
          <p:nvPr/>
        </p:nvSpPr>
        <p:spPr>
          <a:xfrm rot="10800000">
            <a:off x="3332480" y="1037590"/>
            <a:ext cx="4947285" cy="3845560"/>
          </a:xfrm>
          <a:prstGeom prst="corner">
            <a:avLst>
              <a:gd name="adj1" fmla="val 50000"/>
              <a:gd name="adj2" fmla="val 46585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390255" y="3348355"/>
            <a:ext cx="3073400" cy="143764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5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33140" y="2109470"/>
            <a:ext cx="859155" cy="133350"/>
          </a:xfrm>
          <a:prstGeom prst="rect">
            <a:avLst/>
          </a:prstGeom>
          <a:solidFill>
            <a:schemeClr val="accent4">
              <a:lumMod val="60000"/>
              <a:lumOff val="40000"/>
              <a:alpha val="53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555105" y="6397625"/>
            <a:ext cx="1666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 Diagram</a:t>
            </a:r>
            <a:endParaRPr lang="en-US" altLang="zh-CN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线连接符 5"/>
          <p:cNvCxnSpPr/>
          <p:nvPr/>
        </p:nvCxnSpPr>
        <p:spPr>
          <a:xfrm>
            <a:off x="0" y="930728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88339" y="302422"/>
            <a:ext cx="107284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70000"/>
              <a:buFont typeface="Wingdings" panose="05000000000000000000" pitchFamily="2" charset="2"/>
              <a:buChar char="n"/>
            </a:pPr>
            <a:r>
              <a:rPr kumimoji="1" lang="en-US" altLang="en-GB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Database Design</a:t>
            </a:r>
            <a:endParaRPr kumimoji="1" lang="en-US" altLang="en-GB" sz="28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1"/>
            </p:custDataLst>
          </p:nvPr>
        </p:nvSpPr>
        <p:spPr>
          <a:xfrm>
            <a:off x="330200" y="1220470"/>
            <a:ext cx="2713990" cy="488759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indent="0">
              <a:lnSpc>
                <a:spcPct val="130000"/>
              </a:lnSpc>
              <a:buSzPct val="80000"/>
              <a:buNone/>
            </a:pPr>
            <a:r>
              <a:rPr kumimoji="1" 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Premise:</a:t>
            </a:r>
            <a:endParaRPr kumimoji="1" 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0">
              <a:lnSpc>
                <a:spcPct val="130000"/>
              </a:lnSpc>
              <a:buSzPct val="80000"/>
              <a:buNone/>
            </a:pPr>
            <a:endParaRPr kumimoji="1" 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buSzPct val="80000"/>
            </a:pPr>
            <a:r>
              <a:rPr kumimoji="1" 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 No canteen shares same name in CUHKSZ</a:t>
            </a:r>
            <a:endParaRPr kumimoji="1" 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buSzPct val="80000"/>
            </a:pPr>
            <a:endParaRPr kumimoji="1" 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buSzPct val="80000"/>
            </a:pPr>
            <a:r>
              <a:rPr kumimoji="1" 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 A dish must serve by a stand, a stand must belongs to a canteen </a:t>
            </a:r>
            <a:endParaRPr kumimoji="1" 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2" descr="ER n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570" y="1037590"/>
            <a:ext cx="8225155" cy="525335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331845" y="1220470"/>
            <a:ext cx="8175625" cy="336296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5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03620" y="4317365"/>
            <a:ext cx="2726055" cy="208851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555105" y="6397625"/>
            <a:ext cx="1666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 Diagram</a:t>
            </a:r>
            <a:endParaRPr lang="en-US" altLang="zh-CN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线连接符 5"/>
          <p:cNvCxnSpPr/>
          <p:nvPr/>
        </p:nvCxnSpPr>
        <p:spPr>
          <a:xfrm>
            <a:off x="0" y="930728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88339" y="302422"/>
            <a:ext cx="107284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70000"/>
              <a:buFont typeface="Wingdings" panose="05000000000000000000" pitchFamily="2" charset="2"/>
              <a:buChar char="n"/>
            </a:pPr>
            <a:r>
              <a:rPr kumimoji="1" lang="en-US" altLang="en-GB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Database Design</a:t>
            </a:r>
            <a:endParaRPr kumimoji="1" lang="en-US" altLang="en-GB" sz="28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1"/>
            </p:custDataLst>
          </p:nvPr>
        </p:nvSpPr>
        <p:spPr>
          <a:xfrm>
            <a:off x="330200" y="1220470"/>
            <a:ext cx="2713990" cy="488759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indent="0">
              <a:lnSpc>
                <a:spcPct val="130000"/>
              </a:lnSpc>
              <a:buSzPct val="80000"/>
              <a:buNone/>
            </a:pPr>
            <a:r>
              <a:rPr kumimoji="1" 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Premise:</a:t>
            </a:r>
            <a:endParaRPr kumimoji="1" 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0">
              <a:lnSpc>
                <a:spcPct val="130000"/>
              </a:lnSpc>
              <a:buSzPct val="80000"/>
              <a:buNone/>
            </a:pPr>
            <a:endParaRPr kumimoji="1" 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buSzPct val="80000"/>
            </a:pPr>
            <a:r>
              <a:rPr kumimoji="1" 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 No canteen shares same name in CUHKSZ</a:t>
            </a:r>
            <a:endParaRPr kumimoji="1" 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buSzPct val="80000"/>
            </a:pPr>
            <a:endParaRPr kumimoji="1" 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buSzPct val="80000"/>
            </a:pPr>
            <a:r>
              <a:rPr kumimoji="1" 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 A dish must serve by a stand, a stand must belongs to a canteen </a:t>
            </a:r>
            <a:endParaRPr kumimoji="1" 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2" descr="ER n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570" y="1037590"/>
            <a:ext cx="8225155" cy="525335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331845" y="1220470"/>
            <a:ext cx="8175625" cy="336296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5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03620" y="4317365"/>
            <a:ext cx="2726055" cy="208851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eda5ce92881b41d4c65dbcd780d23f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080" y="1813560"/>
            <a:ext cx="2695575" cy="47923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55105" y="6397625"/>
            <a:ext cx="1666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 Diagram</a:t>
            </a:r>
            <a:endParaRPr lang="en-US" altLang="zh-CN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线连接符 5"/>
          <p:cNvCxnSpPr/>
          <p:nvPr/>
        </p:nvCxnSpPr>
        <p:spPr>
          <a:xfrm>
            <a:off x="0" y="930728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88339" y="302422"/>
            <a:ext cx="107284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70000"/>
              <a:buFont typeface="Wingdings" panose="05000000000000000000" pitchFamily="2" charset="2"/>
              <a:buChar char="n"/>
            </a:pPr>
            <a:r>
              <a:rPr kumimoji="1" lang="en-US" altLang="en-GB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Database Design</a:t>
            </a:r>
            <a:endParaRPr kumimoji="1" lang="en-US" altLang="en-GB" sz="28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1" descr="F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0125" y="1610995"/>
            <a:ext cx="7366000" cy="50774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7085" y="1223010"/>
            <a:ext cx="57257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Functional dependencies: </a:t>
            </a:r>
            <a:endParaRPr lang="en-US" altLang="zh-C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194430" y="4839419"/>
            <a:ext cx="35368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9178290" y="3545205"/>
            <a:ext cx="21666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BCNF!</a:t>
            </a:r>
            <a:endParaRPr lang="en-US" altLang="zh-CN" sz="24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线连接符 5"/>
          <p:cNvCxnSpPr/>
          <p:nvPr/>
        </p:nvCxnSpPr>
        <p:spPr>
          <a:xfrm>
            <a:off x="0" y="930728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88339" y="302422"/>
            <a:ext cx="107284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70000"/>
              <a:buFont typeface="Wingdings" panose="05000000000000000000" pitchFamily="2" charset="2"/>
              <a:buChar char="n"/>
            </a:pPr>
            <a:r>
              <a:rPr kumimoji="1" lang="en-US" altLang="en-GB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Data Collecting</a:t>
            </a:r>
            <a:endParaRPr kumimoji="1" lang="en-US" altLang="en-GB" sz="28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 descr="屏幕截图 2024-04-24 1811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3275" y="1358900"/>
            <a:ext cx="2009775" cy="16776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80110" y="3156585"/>
            <a:ext cx="43954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Quenstionnaire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425" y="3571240"/>
            <a:ext cx="2657475" cy="21005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95070" y="5851525"/>
            <a:ext cx="3750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Random generation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5287645" y="2947035"/>
            <a:ext cx="1537970" cy="36512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>
            <a:off x="5275580" y="3501390"/>
            <a:ext cx="1537970" cy="36512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320" y="1965325"/>
            <a:ext cx="2947670" cy="261302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678545" y="4702175"/>
            <a:ext cx="11258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5400000" flipH="1">
            <a:off x="6073140" y="2307841"/>
            <a:ext cx="45719" cy="169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007654" y="3713857"/>
            <a:ext cx="863382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and Simple Queries</a:t>
            </a:r>
            <a:endParaRPr lang="en-GB" altLang="zh-C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48000" y="188782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4000" dirty="0"/>
          </a:p>
        </p:txBody>
      </p:sp>
      <p:sp>
        <p:nvSpPr>
          <p:cNvPr id="2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1590384" y="6377797"/>
            <a:ext cx="615471" cy="365125"/>
          </a:xfrm>
        </p:spPr>
        <p:txBody>
          <a:bodyPr/>
          <a:lstStyle/>
          <a:p>
            <a:pPr algn="ctr"/>
            <a:fld id="{088D6D6D-68E4-4840-9278-1F52F3857609}" type="slidenum">
              <a:rPr kumimoji="1" lang="zh-CN" altLang="en-US" b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kumimoji="1" lang="zh-CN" alt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线连接符 5"/>
          <p:cNvCxnSpPr/>
          <p:nvPr/>
        </p:nvCxnSpPr>
        <p:spPr>
          <a:xfrm>
            <a:off x="0" y="930728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88339" y="302422"/>
            <a:ext cx="10728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70000"/>
              <a:buFont typeface="Wingdings" panose="05000000000000000000" pitchFamily="2" charset="2"/>
              <a:buChar char="n"/>
            </a:pPr>
            <a:r>
              <a:rPr kumimoji="1" lang="en-US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Three Features of Our Implementation</a:t>
            </a:r>
            <a:endParaRPr kumimoji="1" lang="zh-CN" altLang="en-US" sz="28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弧 1"/>
          <p:cNvSpPr/>
          <p:nvPr/>
        </p:nvSpPr>
        <p:spPr>
          <a:xfrm>
            <a:off x="-1636201" y="1624466"/>
            <a:ext cx="3849419" cy="3849419"/>
          </a:xfrm>
          <a:prstGeom prst="arc">
            <a:avLst>
              <a:gd name="adj1" fmla="val 17053907"/>
              <a:gd name="adj2" fmla="val 4760236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449200" y="2004532"/>
            <a:ext cx="113262" cy="113262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31750">
                <a:solidFill>
                  <a:schemeClr val="accent1"/>
                </a:solidFill>
              </a:ln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144114" y="3158781"/>
            <a:ext cx="113262" cy="113262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31750">
                <a:solidFill>
                  <a:schemeClr val="accent1"/>
                </a:solidFill>
              </a:ln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689692" y="4749485"/>
            <a:ext cx="113262" cy="113262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31750">
                <a:solidFill>
                  <a:schemeClr val="accent1"/>
                </a:solidFill>
              </a:ln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36608" y="1614749"/>
            <a:ext cx="8299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l">
              <a:buFont typeface="Symbol" panose="05050102010706020507" pitchFamily="18" charset="2"/>
              <a:buChar char=""/>
            </a:pPr>
            <a:r>
              <a:rPr lang="en-US" altLang="zh-CN" sz="3600" kern="100" dirty="0">
                <a:effectLst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Flexibility</a:t>
            </a:r>
            <a:endParaRPr lang="zh-CN" altLang="zh-CN" sz="36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218600" y="2892474"/>
            <a:ext cx="84759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 algn="l">
              <a:buFont typeface="Symbol" panose="05050102010706020507" pitchFamily="18" charset="2"/>
              <a:buChar char=""/>
            </a:pPr>
            <a:r>
              <a:rPr lang="en-US" altLang="zh-CN" sz="3600" kern="100" dirty="0">
                <a:effectLst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Transaction Support</a:t>
            </a:r>
            <a:endParaRPr lang="zh-CN" altLang="zh-CN" sz="36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770694" y="4525800"/>
            <a:ext cx="928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l">
              <a:buFont typeface="Symbol" panose="05050102010706020507" pitchFamily="18" charset="2"/>
              <a:buChar char=""/>
            </a:pPr>
            <a:r>
              <a:rPr lang="en-US" altLang="zh-CN" sz="3600" kern="100" dirty="0">
                <a:effectLst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Interactivity</a:t>
            </a:r>
            <a:endParaRPr lang="zh-CN" altLang="zh-CN" sz="36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22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1590384" y="6377797"/>
            <a:ext cx="615471" cy="365125"/>
          </a:xfrm>
        </p:spPr>
        <p:txBody>
          <a:bodyPr/>
          <a:lstStyle/>
          <a:p>
            <a:pPr algn="ctr"/>
            <a:fld id="{088D6D6D-68E4-4840-9278-1F52F3857609}" type="slidenum">
              <a:rPr kumimoji="1" lang="zh-CN" altLang="en-US" b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kumimoji="1" lang="zh-CN" alt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 flipH="1">
            <a:off x="4784781" y="2065966"/>
            <a:ext cx="45719" cy="363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kumimoji="1" lang="zh-CN"/>
          </a:p>
        </p:txBody>
      </p:sp>
      <p:sp>
        <p:nvSpPr>
          <p:cNvPr id="9" name="文本框 8"/>
          <p:cNvSpPr txBox="1"/>
          <p:nvPr/>
        </p:nvSpPr>
        <p:spPr>
          <a:xfrm>
            <a:off x="1363451" y="3439503"/>
            <a:ext cx="3068320" cy="646331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CN" sz="36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70880" y="1955507"/>
            <a:ext cx="4714240" cy="523220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70880" y="2854728"/>
            <a:ext cx="4714240" cy="523220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GB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Design</a:t>
            </a:r>
            <a:endParaRPr lang="en-GB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792233" y="3753949"/>
            <a:ext cx="5985691" cy="523220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GB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and Simple Queries</a:t>
            </a:r>
            <a:endParaRPr lang="en-GB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792233" y="4542653"/>
            <a:ext cx="5220581" cy="521970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Mining</a:t>
            </a:r>
            <a:endParaRPr lang="en-US" alt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1590384" y="6377797"/>
            <a:ext cx="615471" cy="365125"/>
          </a:xfrm>
        </p:spPr>
        <p:txBody>
          <a:bodyPr numCol="1"/>
          <a:lstStyle/>
          <a:p>
            <a:pPr algn="ctr"/>
            <a:fld id="{088D6D6D-68E4-4840-9278-1F52F3857609}" type="slidenum">
              <a:rPr kumimoji="1" lang="en-US" altLang="zh-CN" b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kumimoji="1" lang="zh-CN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17115" y="5290781"/>
            <a:ext cx="5193622" cy="523220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GB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 with LLM</a:t>
            </a:r>
            <a:endParaRPr lang="en-GB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线连接符 5"/>
          <p:cNvCxnSpPr/>
          <p:nvPr/>
        </p:nvCxnSpPr>
        <p:spPr>
          <a:xfrm>
            <a:off x="0" y="930728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88339" y="302422"/>
            <a:ext cx="10728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70000"/>
              <a:buFont typeface="Wingdings" panose="05000000000000000000" pitchFamily="2" charset="2"/>
              <a:buChar char="n"/>
            </a:pPr>
            <a:r>
              <a:rPr kumimoji="1" lang="en-US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Flexibility</a:t>
            </a:r>
            <a:endParaRPr kumimoji="1" lang="zh-CN" altLang="en-US" sz="28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88645" y="2988945"/>
            <a:ext cx="7672705" cy="32238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lvl="1" indent="-285750" algn="l">
              <a:buFont typeface="Symbol" panose="05050102010706020507" pitchFamily="18" charset="2"/>
              <a:buChar char=""/>
            </a:pPr>
            <a:r>
              <a:rPr lang="en-US" altLang="zh-CN" sz="2800" kern="100" dirty="0" err="1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PyMySQL</a:t>
            </a:r>
            <a:r>
              <a:rPr lang="en-US" altLang="zh-CN" sz="2800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: MySQL operations</a:t>
            </a:r>
            <a:endParaRPr lang="en-US" altLang="zh-CN" sz="2800" kern="100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742950" lvl="1" indent="-285750" algn="l">
              <a:buFont typeface="Symbol" panose="05050102010706020507" pitchFamily="18" charset="2"/>
              <a:buChar char=""/>
            </a:pPr>
            <a:endParaRPr lang="en-US" altLang="zh-CN" sz="2800" kern="100" dirty="0" err="1">
              <a:effectLst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742950" lvl="1" indent="-285750" algn="l">
              <a:buFont typeface="Symbol" panose="05050102010706020507" pitchFamily="18" charset="2"/>
              <a:buChar char=""/>
            </a:pPr>
            <a:r>
              <a:rPr lang="en-US" altLang="zh-CN" sz="2800" kern="100" dirty="0" err="1">
                <a:effectLst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Streamlit</a:t>
            </a:r>
            <a:r>
              <a:rPr lang="en-US" altLang="zh-CN" sz="2800" kern="100" dirty="0">
                <a:effectLst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: Web </a:t>
            </a:r>
            <a:r>
              <a:rPr lang="en-US" altLang="zh-CN" sz="2800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construction</a:t>
            </a:r>
            <a:endParaRPr lang="en-US" altLang="zh-CN" sz="2800" kern="100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742950" lvl="1" indent="-285750" algn="l">
              <a:buFont typeface="Symbol" panose="05050102010706020507" pitchFamily="18" charset="2"/>
              <a:buChar char=""/>
            </a:pPr>
            <a:endParaRPr lang="en-US" altLang="zh-CN" sz="2800" kern="100" dirty="0" err="1">
              <a:effectLst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742950" lvl="1" indent="-285750" algn="l">
              <a:buFont typeface="Symbol" panose="05050102010706020507" pitchFamily="18" charset="2"/>
              <a:buChar char=""/>
            </a:pPr>
            <a:r>
              <a:rPr lang="en-US" altLang="zh-CN" sz="2800" kern="100" dirty="0" err="1">
                <a:effectLst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PyTorch</a:t>
            </a:r>
            <a:r>
              <a:rPr lang="en-US" altLang="zh-CN" sz="2800" kern="100" dirty="0">
                <a:effectLst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: Data</a:t>
            </a:r>
            <a:r>
              <a:rPr lang="en-US" altLang="zh-CN" sz="2800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mining</a:t>
            </a:r>
            <a:endParaRPr lang="en-US" altLang="zh-CN" sz="2800" kern="100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742950" lvl="1" indent="-285750" algn="l">
              <a:buFont typeface="Symbol" panose="05050102010706020507" pitchFamily="18" charset="2"/>
              <a:buChar char=""/>
            </a:pPr>
            <a:endParaRPr lang="en-US" altLang="zh-CN" sz="2800" kern="100" dirty="0">
              <a:effectLst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742950" lvl="1" indent="-285750" algn="l">
              <a:buFont typeface="Symbol" panose="05050102010706020507" pitchFamily="18" charset="2"/>
              <a:buChar char=""/>
            </a:pPr>
            <a:r>
              <a:rPr lang="en-US" altLang="zh-CN" sz="2800" kern="100" dirty="0">
                <a:effectLst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ChatGPT AP</a:t>
            </a:r>
            <a:r>
              <a:rPr lang="en-US" altLang="zh-CN" sz="2800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I: Interaction with LLM</a:t>
            </a:r>
            <a:endParaRPr lang="en-US" altLang="zh-CN" sz="2800" kern="100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22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1590384" y="6377797"/>
            <a:ext cx="615471" cy="365125"/>
          </a:xfrm>
        </p:spPr>
        <p:txBody>
          <a:bodyPr/>
          <a:lstStyle/>
          <a:p>
            <a:pPr algn="ctr"/>
            <a:fld id="{088D6D6D-68E4-4840-9278-1F52F3857609}" type="slidenum">
              <a:rPr kumimoji="1" lang="zh-CN" altLang="en-US" b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kumimoji="1" lang="zh-CN" alt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0180" y="1036320"/>
            <a:ext cx="104355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l"/>
            <a:r>
              <a:rPr lang="en-US" altLang="zh-CN" sz="3600" kern="100" dirty="0">
                <a:effectLst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All implemented in </a:t>
            </a:r>
            <a:r>
              <a:rPr lang="en-US" altLang="zh-CN" sz="3600" i="1" kern="100" dirty="0">
                <a:effectLst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Python</a:t>
            </a:r>
            <a:r>
              <a:rPr lang="en-US" altLang="zh-CN" sz="3600" kern="100" dirty="0">
                <a:effectLst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: </a:t>
            </a:r>
            <a:endParaRPr lang="en-US" altLang="zh-CN" sz="3600" kern="100" dirty="0">
              <a:effectLst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pPr lvl="1" algn="l"/>
            <a:r>
              <a:rPr lang="en-US" altLang="zh-CN" sz="3600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Has f</a:t>
            </a:r>
            <a:r>
              <a:rPr lang="en-US" altLang="zh-CN" sz="3600" kern="100" dirty="0">
                <a:effectLst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lexible structure, easy to modify and expand</a:t>
            </a:r>
            <a:endParaRPr lang="zh-CN" altLang="zh-CN" sz="36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 descr="py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47330" y="2988945"/>
            <a:ext cx="739140" cy="609600"/>
          </a:xfrm>
          <a:prstGeom prst="rect">
            <a:avLst/>
          </a:prstGeom>
        </p:spPr>
      </p:pic>
      <p:pic>
        <p:nvPicPr>
          <p:cNvPr id="7" name="图片 6" descr="st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535" y="3891280"/>
            <a:ext cx="1014730" cy="638175"/>
          </a:xfrm>
          <a:prstGeom prst="rect">
            <a:avLst/>
          </a:prstGeom>
        </p:spPr>
      </p:pic>
      <p:pic>
        <p:nvPicPr>
          <p:cNvPr id="8" name="图片 7" descr="py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535" y="4889500"/>
            <a:ext cx="1226820" cy="411480"/>
          </a:xfrm>
          <a:prstGeom prst="rect">
            <a:avLst/>
          </a:prstGeom>
        </p:spPr>
      </p:pic>
      <p:pic>
        <p:nvPicPr>
          <p:cNvPr id="9" name="图片 8" descr="gpt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5125" y="5581015"/>
            <a:ext cx="739140" cy="739140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>
            <a:off x="8729345" y="3456940"/>
            <a:ext cx="1906270" cy="1101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8796020" y="4672965"/>
            <a:ext cx="1839595" cy="196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8997315" y="4817110"/>
            <a:ext cx="1609090" cy="5454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9055100" y="4902835"/>
            <a:ext cx="1647190" cy="12357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7" name="图片 16" descr="696bf7289699540eca563e2db21f51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8490" y="4142740"/>
            <a:ext cx="1043940" cy="1158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线连接符 5"/>
          <p:cNvCxnSpPr/>
          <p:nvPr/>
        </p:nvCxnSpPr>
        <p:spPr>
          <a:xfrm>
            <a:off x="0" y="930728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88339" y="302422"/>
            <a:ext cx="10728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70000"/>
              <a:buFont typeface="Wingdings" panose="05000000000000000000" pitchFamily="2" charset="2"/>
              <a:buChar char="n"/>
            </a:pPr>
            <a:r>
              <a:rPr kumimoji="1" lang="en-US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Transaction Support</a:t>
            </a:r>
            <a:endParaRPr kumimoji="1" lang="zh-CN" altLang="en-US" sz="28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1590384" y="6377797"/>
            <a:ext cx="615471" cy="365125"/>
          </a:xfrm>
        </p:spPr>
        <p:txBody>
          <a:bodyPr/>
          <a:lstStyle/>
          <a:p>
            <a:pPr algn="ctr"/>
            <a:fld id="{088D6D6D-68E4-4840-9278-1F52F3857609}" type="slidenum">
              <a:rPr kumimoji="1" lang="zh-CN" altLang="en-US" b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kumimoji="1" lang="zh-CN" alt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622775" y="1892172"/>
            <a:ext cx="5565830" cy="3785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i="1" kern="100" dirty="0">
                <a:effectLst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try:</a:t>
            </a:r>
            <a:endParaRPr lang="en-US" altLang="zh-CN" sz="2400" i="1" kern="100" dirty="0">
              <a:effectLst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r>
              <a:rPr lang="en-US" altLang="zh-CN" sz="2400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	cursor = </a:t>
            </a:r>
            <a:r>
              <a:rPr lang="en-US" altLang="zh-CN" sz="2400" i="1" kern="100" dirty="0" err="1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db.cursor</a:t>
            </a:r>
            <a:r>
              <a:rPr lang="en-US" altLang="zh-CN" sz="2400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()</a:t>
            </a:r>
            <a:endParaRPr lang="en-US" altLang="zh-CN" sz="2400" i="1" kern="100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r>
              <a:rPr lang="en-US" altLang="zh-CN" sz="2400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	</a:t>
            </a:r>
            <a:r>
              <a:rPr lang="en-US" altLang="zh-CN" sz="2400" i="1" kern="100" dirty="0" err="1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cursor.execute</a:t>
            </a:r>
            <a:r>
              <a:rPr lang="en-US" altLang="zh-CN" sz="2400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kern="100" dirty="0" err="1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sql</a:t>
            </a:r>
            <a:r>
              <a:rPr lang="en-US" altLang="zh-CN" sz="2400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)</a:t>
            </a:r>
            <a:endParaRPr lang="en-US" altLang="zh-CN" sz="2400" i="1" kern="100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r>
              <a:rPr lang="en-US" altLang="zh-CN" sz="2400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	</a:t>
            </a:r>
            <a:r>
              <a:rPr lang="en-US" altLang="zh-CN" sz="2400" i="1" kern="100" dirty="0" err="1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db.commit</a:t>
            </a:r>
            <a:r>
              <a:rPr lang="en-US" altLang="zh-CN" sz="2400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()</a:t>
            </a:r>
            <a:endParaRPr lang="en-US" altLang="zh-CN" sz="2400" i="1" kern="100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r>
              <a:rPr lang="en-US" altLang="zh-CN" sz="2400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	print(‘succeed’)</a:t>
            </a:r>
            <a:endParaRPr lang="en-US" altLang="zh-CN" sz="2400" i="1" kern="100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r>
              <a:rPr lang="en-US" altLang="zh-CN" sz="2400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except:</a:t>
            </a:r>
            <a:endParaRPr lang="en-US" altLang="zh-CN" sz="2400" i="1" kern="100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r>
              <a:rPr lang="en-US" altLang="zh-CN" sz="2400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	</a:t>
            </a:r>
            <a:r>
              <a:rPr lang="en-US" altLang="zh-CN" sz="2400" i="1" kern="100" dirty="0" err="1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db.rol</a:t>
            </a:r>
            <a:r>
              <a:rPr lang="en-US" altLang="zh-CN" sz="2400" i="1" kern="100" dirty="0" err="1">
                <a:effectLst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lback</a:t>
            </a:r>
            <a:r>
              <a:rPr lang="en-US" altLang="zh-CN" sz="2400" i="1" kern="100" dirty="0">
                <a:effectLst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()</a:t>
            </a:r>
            <a:endParaRPr lang="en-US" altLang="zh-CN" sz="2400" i="1" kern="100" dirty="0">
              <a:effectLst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r>
              <a:rPr lang="en-US" altLang="zh-CN" sz="2400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finally:</a:t>
            </a:r>
            <a:endParaRPr lang="en-US" altLang="zh-CN" sz="2400" i="1" kern="100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r>
              <a:rPr lang="en-US" altLang="zh-CN" sz="2400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	</a:t>
            </a:r>
            <a:r>
              <a:rPr lang="en-US" altLang="zh-CN" sz="2400" i="1" kern="100" dirty="0" err="1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cursor.close</a:t>
            </a:r>
            <a:r>
              <a:rPr lang="en-US" altLang="zh-CN" sz="2400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()</a:t>
            </a:r>
            <a:endParaRPr lang="en-US" altLang="zh-CN" sz="2400" i="1" kern="100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r>
              <a:rPr lang="en-US" altLang="zh-CN" sz="2400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	</a:t>
            </a:r>
            <a:r>
              <a:rPr lang="en-US" altLang="zh-CN" sz="2400" i="1" kern="100" dirty="0" err="1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db.close</a:t>
            </a:r>
            <a:r>
              <a:rPr lang="en-US" altLang="zh-CN" sz="2400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()</a:t>
            </a:r>
            <a:endParaRPr lang="en-US" altLang="zh-CN" sz="2400" i="1" kern="100" dirty="0"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7070" y="1088285"/>
            <a:ext cx="8299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l"/>
            <a:r>
              <a:rPr lang="en-US" altLang="zh-CN" sz="3600" kern="100" dirty="0">
                <a:effectLst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Structure:</a:t>
            </a:r>
            <a:endParaRPr lang="zh-CN" altLang="zh-CN" sz="36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线连接符 5"/>
          <p:cNvCxnSpPr/>
          <p:nvPr/>
        </p:nvCxnSpPr>
        <p:spPr>
          <a:xfrm>
            <a:off x="0" y="930728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88339" y="302422"/>
            <a:ext cx="10728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buFont typeface="Wingdings" panose="05000000000000000000" pitchFamily="2" charset="2"/>
              <a:buChar char="n"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3595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Interactivity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3595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1590384" y="6377797"/>
            <a:ext cx="615471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88D6D6D-68E4-4840-9278-1F52F3857609}" type="slidenum">
              <a:rPr kumimoji="1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3595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</a:fld>
            <a:endParaRPr kumimoji="1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3595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0180" y="1036320"/>
            <a:ext cx="104355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l"/>
            <a:r>
              <a:rPr lang="en-US" altLang="zh-CN" sz="3600" kern="100" dirty="0">
                <a:effectLst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Core Idea:</a:t>
            </a:r>
            <a:endParaRPr lang="zh-CN" altLang="zh-CN" sz="36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237615" y="2160905"/>
            <a:ext cx="9368155" cy="23812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lvl="1" indent="-285750" algn="l">
              <a:buFont typeface="Symbol" panose="05050102010706020507" pitchFamily="18" charset="2"/>
              <a:buChar char=""/>
            </a:pPr>
            <a:r>
              <a:rPr lang="en-US" altLang="zh-CN" sz="2800" kern="100" dirty="0" err="1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Package SQL queries as functions</a:t>
            </a:r>
            <a:endParaRPr lang="en-US" altLang="zh-CN" sz="2800" kern="100" dirty="0" err="1">
              <a:effectLst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742950" lvl="1" indent="-285750" algn="l">
              <a:buFont typeface="Symbol" panose="05050102010706020507" pitchFamily="18" charset="2"/>
              <a:buChar char=""/>
            </a:pPr>
            <a:endParaRPr lang="en-US" altLang="zh-CN" sz="2800" kern="1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  <a:sym typeface="+mn-ea"/>
            </a:endParaRPr>
          </a:p>
          <a:p>
            <a:pPr marL="742950" lvl="1" indent="-285750" algn="l">
              <a:buFont typeface="Symbol" panose="05050102010706020507" pitchFamily="18" charset="2"/>
              <a:buChar char=""/>
            </a:pPr>
            <a:r>
              <a:rPr lang="en-US" altLang="zh-CN" sz="2800" kern="1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  <a:sym typeface="+mn-ea"/>
              </a:rPr>
              <a:t>Integrate </a:t>
            </a:r>
            <a:r>
              <a:rPr lang="en-US" altLang="zh-CN" sz="2800" kern="100" dirty="0" err="1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  <a:sym typeface="+mn-ea"/>
              </a:rPr>
              <a:t>functions on our web</a:t>
            </a:r>
            <a:endParaRPr lang="en-US" altLang="zh-CN" sz="2800" kern="100" dirty="0" err="1">
              <a:effectLst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742950" lvl="1" indent="-285750" algn="l">
              <a:buFont typeface="Symbol" panose="05050102010706020507" pitchFamily="18" charset="2"/>
              <a:buChar char=""/>
            </a:pPr>
            <a:endParaRPr lang="en-US" altLang="zh-CN" sz="2800" kern="100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742950" lvl="1" indent="-285750" algn="l">
              <a:buFont typeface="Symbol" panose="05050102010706020507" pitchFamily="18" charset="2"/>
              <a:buChar char=""/>
            </a:pPr>
            <a:r>
              <a:rPr lang="en-US" altLang="zh-CN" sz="2800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Transform </a:t>
            </a:r>
            <a:r>
              <a:rPr lang="en-US" altLang="zh-CN" sz="2800" kern="100" dirty="0" err="1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  <a:sym typeface="+mn-ea"/>
              </a:rPr>
              <a:t>functions into user-friendly operations</a:t>
            </a:r>
            <a:endParaRPr lang="en-US" altLang="zh-CN" sz="2800" kern="100" dirty="0" err="1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  <a:sym typeface="+mn-ea"/>
            </a:endParaRPr>
          </a:p>
          <a:p>
            <a:pPr marL="742950" lvl="1" indent="-285750" algn="l">
              <a:buFont typeface="Symbol" panose="05050102010706020507" pitchFamily="18" charset="2"/>
              <a:buChar char=""/>
            </a:pPr>
            <a:endParaRPr lang="en-US" altLang="zh-CN" sz="2800" kern="100" dirty="0" err="1">
              <a:effectLst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  <a:sym typeface="+mn-ea"/>
            </a:endParaRPr>
          </a:p>
          <a:p>
            <a:pPr marL="742950" lvl="1" indent="-285750" algn="l">
              <a:buFont typeface="Symbol" panose="05050102010706020507" pitchFamily="18" charset="2"/>
              <a:buChar char=""/>
            </a:pPr>
            <a:r>
              <a:rPr lang="en-US" altLang="zh-CN" sz="2800" kern="100" dirty="0" err="1">
                <a:effectLst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  <a:sym typeface="+mn-ea"/>
              </a:rPr>
              <a:t>Easy interaction with database via web</a:t>
            </a:r>
            <a:endParaRPr lang="en-US" altLang="zh-CN" sz="2800" kern="100" dirty="0" err="1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  <a:sym typeface="+mn-ea"/>
            </a:endParaRPr>
          </a:p>
          <a:p>
            <a:pPr marL="0" lvl="1" indent="-285750" algn="l">
              <a:buFont typeface="Symbol" panose="05050102010706020507" pitchFamily="18" charset="2"/>
              <a:buChar char=""/>
            </a:pPr>
            <a:endParaRPr lang="en-US" altLang="zh-CN" sz="2800" kern="100" dirty="0" err="1">
              <a:effectLst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742950" lvl="1" indent="-285750" algn="l">
              <a:buFont typeface="Symbol" panose="05050102010706020507" pitchFamily="18" charset="2"/>
              <a:buChar char=""/>
            </a:pPr>
            <a:endParaRPr lang="en-US" altLang="zh-CN" sz="2800" kern="100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42255" y="1966595"/>
            <a:ext cx="6562090" cy="385000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88339" y="302422"/>
            <a:ext cx="107284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70000"/>
              <a:buFont typeface="Wingdings" panose="05000000000000000000" pitchFamily="2" charset="2"/>
              <a:buChar char="n"/>
            </a:pPr>
            <a:r>
              <a:rPr kumimoji="1" lang="en-US" altLang="en-GB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SQL+</a:t>
            </a:r>
            <a:r>
              <a:rPr kumimoji="1" lang="en-GB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Web:</a:t>
            </a:r>
            <a:r>
              <a:rPr kumimoji="1" lang="en-US" altLang="en-GB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GB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Authe</a:t>
            </a:r>
            <a:r>
              <a:rPr kumimoji="1" lang="en-GB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ntication</a:t>
            </a:r>
            <a:endParaRPr kumimoji="1" lang="en-GB" altLang="zh-CN" sz="28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1590384" y="6377797"/>
            <a:ext cx="615471" cy="365125"/>
          </a:xfrm>
        </p:spPr>
        <p:txBody>
          <a:bodyPr/>
          <a:lstStyle/>
          <a:p>
            <a:pPr algn="ctr"/>
            <a:fld id="{088D6D6D-68E4-4840-9278-1F52F3857609}" type="slidenum">
              <a:rPr kumimoji="1" lang="zh-CN" altLang="en-US" b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kumimoji="1" lang="zh-CN" alt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线连接符 5"/>
          <p:cNvCxnSpPr/>
          <p:nvPr/>
        </p:nvCxnSpPr>
        <p:spPr>
          <a:xfrm>
            <a:off x="0" y="930728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40207" y="2249019"/>
            <a:ext cx="40367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kern="100" dirty="0">
                <a:solidFill>
                  <a:schemeClr val="accent5"/>
                </a:solidFill>
                <a:effectLst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Passwords are encrypted using a hash function and stored in a config file to enhance security.</a:t>
            </a:r>
            <a:endParaRPr lang="en-US" altLang="zh-CN" sz="1800" kern="100" dirty="0">
              <a:solidFill>
                <a:schemeClr val="accent5"/>
              </a:solidFill>
              <a:effectLst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07010" y="4011930"/>
            <a:ext cx="3970020" cy="189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zh-CN" sz="2400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with open(‘filename’) as file:</a:t>
            </a:r>
            <a:endParaRPr lang="en-US" altLang="zh-CN" sz="2400" i="1" kern="100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r>
              <a:rPr lang="en-US" altLang="zh-CN" sz="2400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	config = </a:t>
            </a:r>
            <a:r>
              <a:rPr lang="en-US" altLang="zh-CN" sz="2400" i="1" kern="100" dirty="0" err="1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yaml.load</a:t>
            </a:r>
            <a:r>
              <a:rPr lang="en-US" altLang="zh-CN" sz="2400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(file, Loader=</a:t>
            </a:r>
            <a:r>
              <a:rPr lang="en-US" altLang="zh-CN" sz="2400" i="1" kern="100" dirty="0" err="1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SaferLoader</a:t>
            </a:r>
            <a:r>
              <a:rPr lang="en-US" altLang="zh-CN" sz="2400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)</a:t>
            </a:r>
            <a:endParaRPr lang="en-US" altLang="zh-CN" sz="2400" i="1" kern="100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r>
              <a:rPr lang="en-US" altLang="zh-CN" sz="2400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Authenticator = </a:t>
            </a:r>
            <a:r>
              <a:rPr lang="en-US" altLang="zh-CN" sz="2400" i="1" kern="100" dirty="0" err="1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stauth.Authenticate</a:t>
            </a:r>
            <a:r>
              <a:rPr lang="en-US" altLang="zh-CN" sz="2400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()</a:t>
            </a:r>
            <a:endParaRPr lang="en-US" altLang="zh-CN" sz="2400" i="1" kern="100" dirty="0"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66995" y="1606550"/>
            <a:ext cx="6967855" cy="409575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88339" y="302422"/>
            <a:ext cx="107284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70000"/>
              <a:buFont typeface="Wingdings" panose="05000000000000000000" pitchFamily="2" charset="2"/>
              <a:buChar char="n"/>
            </a:pPr>
            <a:r>
              <a:rPr kumimoji="1" lang="en-US" altLang="en-GB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SQL+</a:t>
            </a:r>
            <a:r>
              <a:rPr kumimoji="1" lang="en-GB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Web</a:t>
            </a:r>
            <a:r>
              <a:rPr kumimoji="1" lang="en-US" altLang="en-GB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: </a:t>
            </a:r>
            <a:r>
              <a:rPr kumimoji="1" lang="en-GB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Canteen information</a:t>
            </a:r>
            <a:endParaRPr kumimoji="1" lang="en-GB" altLang="zh-CN" sz="28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1590384" y="6377797"/>
            <a:ext cx="615471" cy="365125"/>
          </a:xfrm>
        </p:spPr>
        <p:txBody>
          <a:bodyPr/>
          <a:lstStyle/>
          <a:p>
            <a:pPr algn="ctr"/>
            <a:fld id="{088D6D6D-68E4-4840-9278-1F52F3857609}" type="slidenum">
              <a:rPr kumimoji="1" lang="zh-CN" altLang="en-US" b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kumimoji="1" lang="zh-CN" alt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线连接符 5"/>
          <p:cNvCxnSpPr/>
          <p:nvPr/>
        </p:nvCxnSpPr>
        <p:spPr>
          <a:xfrm>
            <a:off x="0" y="930728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83820" y="3493770"/>
            <a:ext cx="4892675" cy="1330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zh-CN" sz="1600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tabs = </a:t>
            </a:r>
            <a:r>
              <a:rPr lang="en-US" altLang="zh-CN" sz="1600" i="1" kern="100" dirty="0" err="1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st.tabs</a:t>
            </a:r>
            <a:r>
              <a:rPr lang="en-US" altLang="zh-CN" sz="1600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(</a:t>
            </a:r>
            <a:r>
              <a:rPr lang="en-US" altLang="zh-CN" sz="1600" i="1" kern="100" dirty="0" err="1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standName</a:t>
            </a:r>
            <a:r>
              <a:rPr lang="en-US" altLang="zh-CN" sz="1600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)</a:t>
            </a:r>
            <a:endParaRPr lang="en-US" altLang="zh-CN" sz="1600" i="1" kern="100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r>
              <a:rPr lang="en-US" altLang="zh-CN" sz="1600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for </a:t>
            </a:r>
            <a:r>
              <a:rPr lang="en-US" altLang="zh-CN" sz="1600" i="1" kern="100" dirty="0" err="1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i</a:t>
            </a:r>
            <a:r>
              <a:rPr lang="en-US" altLang="zh-CN" sz="1600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, tab in enumerate(tabs):</a:t>
            </a:r>
            <a:endParaRPr lang="en-US" altLang="zh-CN" sz="1600" i="1" kern="100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r>
              <a:rPr lang="en-US" altLang="zh-CN" sz="1600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	with tab:</a:t>
            </a:r>
            <a:endParaRPr lang="en-US" altLang="zh-CN" sz="1600" i="1" kern="100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r>
              <a:rPr lang="en-US" altLang="zh-CN" sz="1600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		for j, dish in enumerate(</a:t>
            </a:r>
            <a:r>
              <a:rPr lang="en-US" altLang="zh-CN" sz="1600" i="1" kern="100" dirty="0" err="1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dishName</a:t>
            </a:r>
            <a:r>
              <a:rPr lang="en-US" altLang="zh-CN" sz="1600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):</a:t>
            </a:r>
            <a:endParaRPr lang="en-US" altLang="zh-CN" sz="1600" i="1" kern="100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r>
              <a:rPr lang="en-US" altLang="zh-CN" sz="1600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			show dish </a:t>
            </a:r>
            <a:r>
              <a:rPr lang="en-US" altLang="zh-CN" sz="1600" i="1" kern="100" dirty="0" err="1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infomation</a:t>
            </a:r>
            <a:endParaRPr lang="en-US" altLang="zh-CN" sz="1600" i="1" kern="100" dirty="0"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0207" y="2249019"/>
            <a:ext cx="4036741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kern="100" dirty="0">
                <a:solidFill>
                  <a:schemeClr val="accent5"/>
                </a:solidFill>
                <a:effectLst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SQL searches among relations to extract detail </a:t>
            </a:r>
            <a:r>
              <a:rPr lang="en-US" altLang="zh-CN" kern="100" dirty="0">
                <a:solidFill>
                  <a:schemeClr val="accent5"/>
                </a:solidFill>
                <a:effectLst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  <a:sym typeface="+mn-ea"/>
              </a:rPr>
              <a:t>information </a:t>
            </a:r>
            <a:r>
              <a:rPr lang="en-US" altLang="zh-CN" sz="1800" kern="100" dirty="0">
                <a:solidFill>
                  <a:schemeClr val="accent5"/>
                </a:solidFill>
                <a:effectLst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for item </a:t>
            </a:r>
            <a:endParaRPr lang="en-US" altLang="zh-CN" sz="1800" kern="100" dirty="0">
              <a:solidFill>
                <a:schemeClr val="accent5"/>
              </a:solidFill>
              <a:effectLst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29705" y="1525905"/>
            <a:ext cx="5522595" cy="305879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88339" y="302422"/>
            <a:ext cx="107284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70000"/>
              <a:buFont typeface="Wingdings" panose="05000000000000000000" pitchFamily="2" charset="2"/>
              <a:buChar char="n"/>
            </a:pPr>
            <a:r>
              <a:rPr kumimoji="1" lang="en-US" altLang="en-GB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SQL+</a:t>
            </a:r>
            <a:r>
              <a:rPr kumimoji="1" lang="en-GB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Web</a:t>
            </a:r>
            <a:r>
              <a:rPr kumimoji="1" lang="en-GB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：</a:t>
            </a:r>
            <a:r>
              <a:rPr kumimoji="1" lang="en-GB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Snapshot</a:t>
            </a:r>
            <a:endParaRPr kumimoji="1" lang="en-GB" altLang="zh-CN" sz="28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1590384" y="6377797"/>
            <a:ext cx="615471" cy="365125"/>
          </a:xfrm>
        </p:spPr>
        <p:txBody>
          <a:bodyPr/>
          <a:lstStyle/>
          <a:p>
            <a:pPr algn="ctr"/>
            <a:fld id="{088D6D6D-68E4-4840-9278-1F52F3857609}" type="slidenum">
              <a:rPr kumimoji="1" lang="zh-CN" altLang="en-US" b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kumimoji="1" lang="zh-CN" alt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线连接符 5"/>
          <p:cNvCxnSpPr/>
          <p:nvPr/>
        </p:nvCxnSpPr>
        <p:spPr>
          <a:xfrm>
            <a:off x="0" y="930728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71473" y="3965824"/>
            <a:ext cx="6259400" cy="20612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00" i="1" kern="100" dirty="0" err="1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topScores</a:t>
            </a:r>
            <a:r>
              <a:rPr lang="en-US" altLang="zh-CN" sz="1600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, </a:t>
            </a:r>
            <a:r>
              <a:rPr lang="en-US" altLang="zh-CN" sz="1600" i="1" kern="100" dirty="0" err="1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topScoreNames</a:t>
            </a:r>
            <a:r>
              <a:rPr lang="en-US" altLang="zh-CN" sz="1600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= find_5_top_scores()</a:t>
            </a:r>
            <a:endParaRPr lang="en-US" altLang="zh-CN" sz="1600" i="1" kern="100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r>
              <a:rPr lang="en-US" altLang="zh-CN" sz="1600" i="1" kern="100" dirty="0" err="1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topSales</a:t>
            </a:r>
            <a:r>
              <a:rPr lang="en-US" altLang="zh-CN" sz="1600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, </a:t>
            </a:r>
            <a:r>
              <a:rPr lang="en-US" altLang="zh-CN" sz="1600" i="1" kern="100" dirty="0" err="1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topSalesNames</a:t>
            </a:r>
            <a:r>
              <a:rPr lang="en-US" altLang="zh-CN" sz="1600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= find_5_top_sales()</a:t>
            </a:r>
            <a:endParaRPr lang="en-US" altLang="zh-CN" sz="1600" i="1" kern="100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r>
              <a:rPr lang="en-US" altLang="zh-CN" sz="1600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fig = </a:t>
            </a:r>
            <a:r>
              <a:rPr lang="en-US" altLang="zh-CN" sz="1600" i="1" kern="100" dirty="0" err="1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plt.figure</a:t>
            </a:r>
            <a:r>
              <a:rPr lang="en-US" altLang="zh-CN" sz="1600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()</a:t>
            </a:r>
            <a:endParaRPr lang="en-US" altLang="zh-CN" sz="1600" i="1" kern="100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r>
              <a:rPr lang="en-US" altLang="zh-CN" sz="1600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ax1 = </a:t>
            </a:r>
            <a:r>
              <a:rPr lang="en-US" altLang="zh-CN" sz="1600" i="1" kern="100" dirty="0" err="1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fig.add_subplot</a:t>
            </a:r>
            <a:r>
              <a:rPr lang="en-US" altLang="zh-CN" sz="1600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(</a:t>
            </a:r>
            <a:r>
              <a:rPr lang="en-US" altLang="zh-CN" sz="1600" i="1" kern="100" dirty="0" err="1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gs</a:t>
            </a:r>
            <a:r>
              <a:rPr lang="en-US" altLang="zh-CN" sz="1600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[0])</a:t>
            </a:r>
            <a:endParaRPr lang="en-US" altLang="zh-CN" sz="1600" i="1" kern="100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r>
              <a:rPr lang="en-US" altLang="zh-CN" sz="1600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ax2 = </a:t>
            </a:r>
            <a:r>
              <a:rPr lang="en-US" altLang="zh-CN" sz="1600" i="1" kern="100" dirty="0" err="1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fig.add_subplot</a:t>
            </a:r>
            <a:r>
              <a:rPr lang="en-US" altLang="zh-CN" sz="1600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(</a:t>
            </a:r>
            <a:r>
              <a:rPr lang="en-US" altLang="zh-CN" sz="1600" i="1" kern="100" dirty="0" err="1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gs</a:t>
            </a:r>
            <a:r>
              <a:rPr lang="en-US" altLang="zh-CN" sz="1600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[1])</a:t>
            </a:r>
            <a:endParaRPr lang="en-US" altLang="zh-CN" sz="1600" i="1" kern="100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r>
              <a:rPr lang="en-US" altLang="zh-CN" sz="1600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ax1.bar(</a:t>
            </a:r>
            <a:r>
              <a:rPr lang="en-US" altLang="zh-CN" sz="1600" i="1" kern="100" dirty="0" err="1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topScoreNames</a:t>
            </a:r>
            <a:r>
              <a:rPr lang="en-US" altLang="zh-CN" sz="1600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, </a:t>
            </a:r>
            <a:r>
              <a:rPr lang="en-US" altLang="zh-CN" sz="1600" i="1" kern="100" dirty="0" err="1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topScores</a:t>
            </a:r>
            <a:r>
              <a:rPr lang="en-US" altLang="zh-CN" sz="1600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)</a:t>
            </a:r>
            <a:endParaRPr lang="en-US" altLang="zh-CN" sz="1600" i="1" kern="100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r>
              <a:rPr lang="en-US" altLang="zh-CN" sz="1600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ax2.bar(</a:t>
            </a:r>
            <a:r>
              <a:rPr lang="en-US" altLang="zh-CN" sz="1600" i="1" kern="100" dirty="0" err="1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topSalesNames</a:t>
            </a:r>
            <a:r>
              <a:rPr lang="en-US" altLang="zh-CN" sz="1600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, </a:t>
            </a:r>
            <a:r>
              <a:rPr lang="en-US" altLang="zh-CN" sz="1600" i="1" kern="100" dirty="0" err="1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topSales</a:t>
            </a:r>
            <a:r>
              <a:rPr lang="en-US" altLang="zh-CN" sz="1600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)</a:t>
            </a:r>
            <a:endParaRPr lang="en-US" altLang="zh-CN" sz="1600" i="1" kern="100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r>
              <a:rPr lang="en-US" altLang="zh-CN" sz="1600" i="1" kern="100" dirty="0" err="1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st.pyplot</a:t>
            </a:r>
            <a:r>
              <a:rPr lang="en-US" altLang="zh-CN" sz="1600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(fig)</a:t>
            </a:r>
            <a:endParaRPr lang="en-US" altLang="zh-CN" sz="1600" i="1" kern="100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0207" y="2249019"/>
            <a:ext cx="4036741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kern="100" dirty="0">
                <a:solidFill>
                  <a:schemeClr val="accent5"/>
                </a:solidFill>
                <a:effectLst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SQL selects top 5 dishes with highest rating or sales</a:t>
            </a:r>
            <a:endParaRPr lang="en-US" altLang="zh-CN" sz="1800" kern="100" dirty="0">
              <a:solidFill>
                <a:schemeClr val="accent5"/>
              </a:solidFill>
              <a:effectLst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23759" t="7427" r="-583" b="7529"/>
          <a:stretch>
            <a:fillRect/>
          </a:stretch>
        </p:blipFill>
        <p:spPr>
          <a:xfrm>
            <a:off x="5252720" y="1298575"/>
            <a:ext cx="6858000" cy="426085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88339" y="302422"/>
            <a:ext cx="107284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70000"/>
              <a:buFont typeface="Wingdings" panose="05000000000000000000" pitchFamily="2" charset="2"/>
              <a:buChar char="n"/>
            </a:pPr>
            <a:r>
              <a:rPr kumimoji="1" lang="en-US" altLang="en-GB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SQL+</a:t>
            </a:r>
            <a:r>
              <a:rPr kumimoji="1" lang="en-GB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Web</a:t>
            </a:r>
            <a:r>
              <a:rPr kumimoji="1" lang="en-US" altLang="en-GB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: Rating</a:t>
            </a:r>
            <a:endParaRPr kumimoji="1" lang="en-US" altLang="en-GB" sz="28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2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1590384" y="6377797"/>
            <a:ext cx="615471" cy="365125"/>
          </a:xfrm>
        </p:spPr>
        <p:txBody>
          <a:bodyPr/>
          <a:lstStyle/>
          <a:p>
            <a:pPr algn="ctr"/>
            <a:fld id="{088D6D6D-68E4-4840-9278-1F52F3857609}" type="slidenum">
              <a:rPr kumimoji="1" lang="zh-CN" altLang="en-US" b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kumimoji="1" lang="zh-CN" alt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线连接符 5"/>
          <p:cNvCxnSpPr/>
          <p:nvPr/>
        </p:nvCxnSpPr>
        <p:spPr>
          <a:xfrm>
            <a:off x="0" y="930728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19710" y="3781424"/>
            <a:ext cx="4824095" cy="28647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zh-CN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with </a:t>
            </a:r>
            <a:r>
              <a:rPr lang="en-US" altLang="zh-CN" i="1" kern="100" dirty="0" err="1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db_config.cursor</a:t>
            </a:r>
            <a:r>
              <a:rPr lang="en-US" altLang="zh-CN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() as cursor:</a:t>
            </a:r>
            <a:endParaRPr lang="en-US" altLang="zh-CN" i="1" kern="100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r>
              <a:rPr lang="en-US" altLang="zh-CN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	</a:t>
            </a:r>
            <a:r>
              <a:rPr lang="en-US" altLang="zh-CN" i="1" kern="100" dirty="0" err="1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cursor.execute</a:t>
            </a:r>
            <a:r>
              <a:rPr lang="en-US" altLang="zh-CN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(</a:t>
            </a:r>
            <a:r>
              <a:rPr lang="en-US" altLang="zh-CN" i="1" kern="100" dirty="0" err="1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grade_sql</a:t>
            </a:r>
            <a:r>
              <a:rPr lang="en-US" altLang="zh-CN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)</a:t>
            </a:r>
            <a:endParaRPr lang="en-US" altLang="zh-CN" i="1" kern="100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r>
              <a:rPr lang="en-US" altLang="zh-CN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	</a:t>
            </a:r>
            <a:r>
              <a:rPr lang="en-US" altLang="zh-CN" i="1" kern="100" dirty="0" err="1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avg_score</a:t>
            </a:r>
            <a:r>
              <a:rPr lang="en-US" altLang="zh-CN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, </a:t>
            </a:r>
            <a:r>
              <a:rPr lang="en-US" altLang="zh-CN" i="1" kern="100" dirty="0" err="1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record_count</a:t>
            </a:r>
            <a:r>
              <a:rPr lang="en-US" altLang="zh-CN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= </a:t>
            </a:r>
            <a:r>
              <a:rPr lang="en-US" altLang="zh-CN" i="1" kern="100" dirty="0" err="1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cursor.fetchone</a:t>
            </a:r>
            <a:r>
              <a:rPr lang="en-US" altLang="zh-CN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()</a:t>
            </a:r>
            <a:endParaRPr lang="en-US" altLang="zh-CN" i="1" kern="100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r>
              <a:rPr lang="en-US" altLang="zh-CN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	…</a:t>
            </a:r>
            <a:endParaRPr lang="en-US" altLang="zh-CN" i="1" kern="100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endParaRPr lang="en-US" altLang="zh-CN" i="1" kern="100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r>
              <a:rPr lang="en-US" altLang="zh-CN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date=</a:t>
            </a:r>
            <a:r>
              <a:rPr lang="en-US" altLang="zh-CN" i="1" kern="100" dirty="0" err="1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data.today</a:t>
            </a:r>
            <a:r>
              <a:rPr lang="en-US" altLang="zh-CN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().</a:t>
            </a:r>
            <a:r>
              <a:rPr lang="en-US" altLang="zh-CN" i="1" kern="100" dirty="0" err="1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strftime</a:t>
            </a:r>
            <a:r>
              <a:rPr lang="en-US" altLang="zh-CN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(‘%Y-%m-%d’)</a:t>
            </a:r>
            <a:endParaRPr lang="en-US" altLang="zh-CN" i="1" kern="100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r>
              <a:rPr lang="en-US" altLang="zh-CN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with </a:t>
            </a:r>
            <a:r>
              <a:rPr lang="en-US" altLang="zh-CN" i="1" kern="100" dirty="0" err="1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db_config.cursor</a:t>
            </a:r>
            <a:r>
              <a:rPr lang="en-US" altLang="zh-CN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() as cursor:</a:t>
            </a:r>
            <a:endParaRPr lang="en-US" altLang="zh-CN" i="1" kern="100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r>
              <a:rPr lang="en-US" altLang="zh-CN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	</a:t>
            </a:r>
            <a:r>
              <a:rPr lang="en-US" altLang="zh-CN" i="1" kern="100" dirty="0" err="1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cursor.execute</a:t>
            </a:r>
            <a:r>
              <a:rPr lang="en-US" altLang="zh-CN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(</a:t>
            </a:r>
            <a:r>
              <a:rPr lang="en-US" altLang="zh-CN" i="1" kern="100" dirty="0" err="1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insert_grade_sql</a:t>
            </a:r>
            <a:r>
              <a:rPr lang="en-US" altLang="zh-CN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)</a:t>
            </a:r>
            <a:endParaRPr lang="en-US" altLang="zh-CN" i="1" kern="100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r>
              <a:rPr lang="en-US" altLang="zh-CN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	</a:t>
            </a:r>
            <a:r>
              <a:rPr lang="en-US" altLang="zh-CN" i="1" kern="100" dirty="0" err="1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db_config.commt</a:t>
            </a:r>
            <a:r>
              <a:rPr lang="en-US" altLang="zh-CN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()</a:t>
            </a:r>
            <a:endParaRPr lang="en-US" altLang="zh-CN" i="1" kern="100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0207" y="2249019"/>
            <a:ext cx="40367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00" dirty="0">
                <a:solidFill>
                  <a:schemeClr val="accent5"/>
                </a:solidFill>
                <a:effectLst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SQL searches the detail rating records of certain dish and writes new rating records into database</a:t>
            </a:r>
            <a:endParaRPr lang="en-US" altLang="zh-CN" sz="1800" kern="100" dirty="0">
              <a:solidFill>
                <a:schemeClr val="accent5"/>
              </a:solidFill>
              <a:effectLst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23428" b="408"/>
          <a:stretch>
            <a:fillRect/>
          </a:stretch>
        </p:blipFill>
        <p:spPr>
          <a:xfrm>
            <a:off x="6361430" y="1989455"/>
            <a:ext cx="5749925" cy="415925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88339" y="302422"/>
            <a:ext cx="107284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70000"/>
              <a:buFont typeface="Wingdings" panose="05000000000000000000" pitchFamily="2" charset="2"/>
              <a:buChar char="n"/>
            </a:pPr>
            <a:r>
              <a:rPr kumimoji="1" lang="en-US" altLang="en-GB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SQL+</a:t>
            </a:r>
            <a:r>
              <a:rPr kumimoji="1" lang="en-GB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Web</a:t>
            </a:r>
            <a:r>
              <a:rPr kumimoji="1" lang="en-US" altLang="en-GB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: Dish Rating Search </a:t>
            </a:r>
            <a:endParaRPr kumimoji="1" lang="en-US" altLang="en-GB" sz="28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2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1590384" y="6377797"/>
            <a:ext cx="615471" cy="365125"/>
          </a:xfrm>
        </p:spPr>
        <p:txBody>
          <a:bodyPr/>
          <a:lstStyle/>
          <a:p>
            <a:pPr algn="ctr"/>
            <a:fld id="{088D6D6D-68E4-4840-9278-1F52F3857609}" type="slidenum">
              <a:rPr kumimoji="1" lang="zh-CN" altLang="en-US" b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kumimoji="1" lang="zh-CN" alt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线连接符 5"/>
          <p:cNvCxnSpPr/>
          <p:nvPr/>
        </p:nvCxnSpPr>
        <p:spPr>
          <a:xfrm>
            <a:off x="0" y="930728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13360" y="3926840"/>
            <a:ext cx="5740400" cy="15138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zh-CN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if option==‘Food’ or option==‘Stand’:</a:t>
            </a:r>
            <a:endParaRPr lang="en-US" altLang="zh-CN" i="1" kern="100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r>
              <a:rPr lang="en-US" altLang="zh-CN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	id=</a:t>
            </a:r>
            <a:r>
              <a:rPr lang="en-US" altLang="zh-CN" i="1" kern="100" dirty="0" err="1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place.text_input</a:t>
            </a:r>
            <a:r>
              <a:rPr lang="en-US" altLang="zh-CN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(‘enter the ID’)</a:t>
            </a:r>
            <a:endParaRPr lang="en-US" altLang="zh-CN" i="1" kern="100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r>
              <a:rPr lang="en-US" altLang="zh-CN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if option==‘Canteen’:</a:t>
            </a:r>
            <a:endParaRPr lang="en-US" altLang="zh-CN" i="1" kern="100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r>
              <a:rPr lang="en-US" altLang="zh-CN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	id=</a:t>
            </a:r>
            <a:r>
              <a:rPr lang="en-US" altLang="zh-CN" i="1" kern="100" dirty="0" err="1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place.selectbox</a:t>
            </a:r>
            <a:r>
              <a:rPr lang="en-US" altLang="zh-CN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(‘select canteen’, (‘c1’, ‘c2’…))</a:t>
            </a:r>
            <a:endParaRPr lang="en-US" altLang="zh-CN" i="1" kern="100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r>
              <a:rPr lang="en-US" altLang="zh-CN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submitted = </a:t>
            </a:r>
            <a:r>
              <a:rPr lang="en-US" altLang="zh-CN" i="1" kern="100" dirty="0" err="1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st.form_submit_button</a:t>
            </a:r>
            <a:r>
              <a:rPr lang="en-US" altLang="zh-CN" i="1" kern="1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(‘Search’)</a:t>
            </a:r>
            <a:endParaRPr lang="en-US" altLang="zh-CN" i="1" kern="100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0207" y="2249019"/>
            <a:ext cx="40367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kern="100" dirty="0">
                <a:solidFill>
                  <a:schemeClr val="accent5"/>
                </a:solidFill>
                <a:effectLst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SQL searches information of Food or Stand by ID, Canteen by selections.</a:t>
            </a:r>
            <a:endParaRPr lang="en-US" altLang="zh-CN" sz="1800" kern="100" dirty="0">
              <a:solidFill>
                <a:schemeClr val="accent5"/>
              </a:solidFill>
              <a:effectLst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5400000" flipH="1">
            <a:off x="6073140" y="2307841"/>
            <a:ext cx="45719" cy="169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kumimoji="1" lang="zh-CN"/>
          </a:p>
        </p:txBody>
      </p:sp>
      <p:sp>
        <p:nvSpPr>
          <p:cNvPr id="5" name="文本框 4"/>
          <p:cNvSpPr txBox="1"/>
          <p:nvPr/>
        </p:nvSpPr>
        <p:spPr>
          <a:xfrm>
            <a:off x="2097106" y="3327255"/>
            <a:ext cx="7652346" cy="768350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algn="ctr"/>
            <a:r>
              <a:rPr lang="en-GB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Mining</a:t>
            </a:r>
            <a:endParaRPr lang="en-US" alt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48000" y="1887820"/>
            <a:ext cx="6096000" cy="707886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sz="4000" dirty="0"/>
          </a:p>
        </p:txBody>
      </p:sp>
      <p:sp>
        <p:nvSpPr>
          <p:cNvPr id="2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1590384" y="6377797"/>
            <a:ext cx="615471" cy="365125"/>
          </a:xfrm>
        </p:spPr>
        <p:txBody>
          <a:bodyPr numCol="1"/>
          <a:lstStyle/>
          <a:p>
            <a:pPr algn="ctr"/>
            <a:fld id="{088D6D6D-68E4-4840-9278-1F52F3857609}" type="slidenum">
              <a:rPr kumimoji="1" lang="en-US" altLang="zh-CN" b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kumimoji="1" lang="zh-CN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线连接符 5"/>
          <p:cNvCxnSpPr/>
          <p:nvPr/>
        </p:nvCxnSpPr>
        <p:spPr>
          <a:xfrm>
            <a:off x="0" y="930728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88339" y="302422"/>
            <a:ext cx="10728449" cy="52322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SzPct val="70000"/>
              <a:buFont typeface="Wingdings" panose="05000000000000000000" pitchFamily="2" charset="2"/>
              <a:buChar char="n"/>
            </a:pPr>
            <a:r>
              <a:rPr kumimoji="1" lang="en-GB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Overview of Our Recommendation System</a:t>
            </a:r>
            <a:endParaRPr kumimoji="1" lang="zh-CN" sz="28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writing-letter_100746"/>
          <p:cNvSpPr>
            <a:spLocks noChangeAspect="1"/>
          </p:cNvSpPr>
          <p:nvPr/>
        </p:nvSpPr>
        <p:spPr>
          <a:xfrm>
            <a:off x="3316435" y="3499358"/>
            <a:ext cx="479986" cy="506952"/>
          </a:xfrm>
          <a:custGeom>
            <a:avLst/>
            <a:gdLst>
              <a:gd name="connsiteX0" fmla="*/ 96184 w 575249"/>
              <a:gd name="connsiteY0" fmla="*/ 306085 h 607568"/>
              <a:gd name="connsiteX1" fmla="*/ 79590 w 575249"/>
              <a:gd name="connsiteY1" fmla="*/ 322655 h 607568"/>
              <a:gd name="connsiteX2" fmla="*/ 96184 w 575249"/>
              <a:gd name="connsiteY2" fmla="*/ 339225 h 607568"/>
              <a:gd name="connsiteX3" fmla="*/ 209422 w 575249"/>
              <a:gd name="connsiteY3" fmla="*/ 339225 h 607568"/>
              <a:gd name="connsiteX4" fmla="*/ 226016 w 575249"/>
              <a:gd name="connsiteY4" fmla="*/ 322655 h 607568"/>
              <a:gd name="connsiteX5" fmla="*/ 209422 w 575249"/>
              <a:gd name="connsiteY5" fmla="*/ 306085 h 607568"/>
              <a:gd name="connsiteX6" fmla="*/ 96184 w 575249"/>
              <a:gd name="connsiteY6" fmla="*/ 192857 h 607568"/>
              <a:gd name="connsiteX7" fmla="*/ 79590 w 575249"/>
              <a:gd name="connsiteY7" fmla="*/ 209427 h 607568"/>
              <a:gd name="connsiteX8" fmla="*/ 96184 w 575249"/>
              <a:gd name="connsiteY8" fmla="*/ 225843 h 607568"/>
              <a:gd name="connsiteX9" fmla="*/ 335875 w 575249"/>
              <a:gd name="connsiteY9" fmla="*/ 225843 h 607568"/>
              <a:gd name="connsiteX10" fmla="*/ 352315 w 575249"/>
              <a:gd name="connsiteY10" fmla="*/ 209427 h 607568"/>
              <a:gd name="connsiteX11" fmla="*/ 335875 w 575249"/>
              <a:gd name="connsiteY11" fmla="*/ 192857 h 607568"/>
              <a:gd name="connsiteX12" fmla="*/ 96184 w 575249"/>
              <a:gd name="connsiteY12" fmla="*/ 117371 h 607568"/>
              <a:gd name="connsiteX13" fmla="*/ 79590 w 575249"/>
              <a:gd name="connsiteY13" fmla="*/ 133941 h 607568"/>
              <a:gd name="connsiteX14" fmla="*/ 96184 w 575249"/>
              <a:gd name="connsiteY14" fmla="*/ 150358 h 607568"/>
              <a:gd name="connsiteX15" fmla="*/ 209422 w 575249"/>
              <a:gd name="connsiteY15" fmla="*/ 150358 h 607568"/>
              <a:gd name="connsiteX16" fmla="*/ 226016 w 575249"/>
              <a:gd name="connsiteY16" fmla="*/ 133941 h 607568"/>
              <a:gd name="connsiteX17" fmla="*/ 209422 w 575249"/>
              <a:gd name="connsiteY17" fmla="*/ 117371 h 607568"/>
              <a:gd name="connsiteX18" fmla="*/ 555428 w 575249"/>
              <a:gd name="connsiteY18" fmla="*/ 65485 h 607568"/>
              <a:gd name="connsiteX19" fmla="*/ 561882 w 575249"/>
              <a:gd name="connsiteY19" fmla="*/ 66559 h 607568"/>
              <a:gd name="connsiteX20" fmla="*/ 575249 w 575249"/>
              <a:gd name="connsiteY20" fmla="*/ 85430 h 607568"/>
              <a:gd name="connsiteX21" fmla="*/ 575249 w 575249"/>
              <a:gd name="connsiteY21" fmla="*/ 194819 h 607568"/>
              <a:gd name="connsiteX22" fmla="*/ 570947 w 575249"/>
              <a:gd name="connsiteY22" fmla="*/ 207399 h 607568"/>
              <a:gd name="connsiteX23" fmla="*/ 424979 w 575249"/>
              <a:gd name="connsiteY23" fmla="*/ 389817 h 607568"/>
              <a:gd name="connsiteX24" fmla="*/ 409307 w 575249"/>
              <a:gd name="connsiteY24" fmla="*/ 397181 h 607568"/>
              <a:gd name="connsiteX25" fmla="*/ 338014 w 575249"/>
              <a:gd name="connsiteY25" fmla="*/ 397181 h 607568"/>
              <a:gd name="connsiteX26" fmla="*/ 315581 w 575249"/>
              <a:gd name="connsiteY26" fmla="*/ 426024 h 607568"/>
              <a:gd name="connsiteX27" fmla="*/ 299755 w 575249"/>
              <a:gd name="connsiteY27" fmla="*/ 433695 h 607568"/>
              <a:gd name="connsiteX28" fmla="*/ 287617 w 575249"/>
              <a:gd name="connsiteY28" fmla="*/ 429553 h 607568"/>
              <a:gd name="connsiteX29" fmla="*/ 284083 w 575249"/>
              <a:gd name="connsiteY29" fmla="*/ 401630 h 607568"/>
              <a:gd name="connsiteX30" fmla="*/ 539602 w 575249"/>
              <a:gd name="connsiteY30" fmla="*/ 73156 h 607568"/>
              <a:gd name="connsiteX31" fmla="*/ 555428 w 575249"/>
              <a:gd name="connsiteY31" fmla="*/ 65485 h 607568"/>
              <a:gd name="connsiteX32" fmla="*/ 20589 w 575249"/>
              <a:gd name="connsiteY32" fmla="*/ 0 h 607568"/>
              <a:gd name="connsiteX33" fmla="*/ 474004 w 575249"/>
              <a:gd name="connsiteY33" fmla="*/ 0 h 607568"/>
              <a:gd name="connsiteX34" fmla="*/ 494593 w 575249"/>
              <a:gd name="connsiteY34" fmla="*/ 20559 h 607568"/>
              <a:gd name="connsiteX35" fmla="*/ 494593 w 575249"/>
              <a:gd name="connsiteY35" fmla="*/ 77173 h 607568"/>
              <a:gd name="connsiteX36" fmla="*/ 257975 w 575249"/>
              <a:gd name="connsiteY36" fmla="*/ 381418 h 607568"/>
              <a:gd name="connsiteX37" fmla="*/ 247220 w 575249"/>
              <a:gd name="connsiteY37" fmla="*/ 420388 h 607568"/>
              <a:gd name="connsiteX38" fmla="*/ 267348 w 575249"/>
              <a:gd name="connsiteY38" fmla="*/ 455676 h 607568"/>
              <a:gd name="connsiteX39" fmla="*/ 299767 w 575249"/>
              <a:gd name="connsiteY39" fmla="*/ 466723 h 607568"/>
              <a:gd name="connsiteX40" fmla="*/ 341713 w 575249"/>
              <a:gd name="connsiteY40" fmla="*/ 446317 h 607568"/>
              <a:gd name="connsiteX41" fmla="*/ 354159 w 575249"/>
              <a:gd name="connsiteY41" fmla="*/ 430361 h 607568"/>
              <a:gd name="connsiteX42" fmla="*/ 409318 w 575249"/>
              <a:gd name="connsiteY42" fmla="*/ 430361 h 607568"/>
              <a:gd name="connsiteX43" fmla="*/ 450803 w 575249"/>
              <a:gd name="connsiteY43" fmla="*/ 410415 h 607568"/>
              <a:gd name="connsiteX44" fmla="*/ 494593 w 575249"/>
              <a:gd name="connsiteY44" fmla="*/ 355642 h 607568"/>
              <a:gd name="connsiteX45" fmla="*/ 494593 w 575249"/>
              <a:gd name="connsiteY45" fmla="*/ 587009 h 607568"/>
              <a:gd name="connsiteX46" fmla="*/ 474004 w 575249"/>
              <a:gd name="connsiteY46" fmla="*/ 607568 h 607568"/>
              <a:gd name="connsiteX47" fmla="*/ 20589 w 575249"/>
              <a:gd name="connsiteY47" fmla="*/ 607568 h 607568"/>
              <a:gd name="connsiteX48" fmla="*/ 0 w 575249"/>
              <a:gd name="connsiteY48" fmla="*/ 587009 h 607568"/>
              <a:gd name="connsiteX49" fmla="*/ 0 w 575249"/>
              <a:gd name="connsiteY49" fmla="*/ 20559 h 607568"/>
              <a:gd name="connsiteX50" fmla="*/ 20589 w 575249"/>
              <a:gd name="connsiteY50" fmla="*/ 0 h 60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75249" h="607568">
                <a:moveTo>
                  <a:pt x="96184" y="306085"/>
                </a:moveTo>
                <a:cubicBezTo>
                  <a:pt x="86965" y="306085"/>
                  <a:pt x="79590" y="313603"/>
                  <a:pt x="79590" y="322655"/>
                </a:cubicBezTo>
                <a:cubicBezTo>
                  <a:pt x="79590" y="331708"/>
                  <a:pt x="86965" y="339225"/>
                  <a:pt x="96184" y="339225"/>
                </a:cubicBezTo>
                <a:lnTo>
                  <a:pt x="209422" y="339225"/>
                </a:lnTo>
                <a:cubicBezTo>
                  <a:pt x="218641" y="339225"/>
                  <a:pt x="226016" y="331708"/>
                  <a:pt x="226016" y="322655"/>
                </a:cubicBezTo>
                <a:cubicBezTo>
                  <a:pt x="226016" y="313603"/>
                  <a:pt x="218641" y="306085"/>
                  <a:pt x="209422" y="306085"/>
                </a:cubicBezTo>
                <a:close/>
                <a:moveTo>
                  <a:pt x="96184" y="192857"/>
                </a:moveTo>
                <a:cubicBezTo>
                  <a:pt x="86965" y="192857"/>
                  <a:pt x="79590" y="200221"/>
                  <a:pt x="79590" y="209427"/>
                </a:cubicBezTo>
                <a:cubicBezTo>
                  <a:pt x="79590" y="218479"/>
                  <a:pt x="86965" y="225843"/>
                  <a:pt x="96184" y="225843"/>
                </a:cubicBezTo>
                <a:lnTo>
                  <a:pt x="335875" y="225843"/>
                </a:lnTo>
                <a:cubicBezTo>
                  <a:pt x="344940" y="225843"/>
                  <a:pt x="352315" y="218479"/>
                  <a:pt x="352315" y="209427"/>
                </a:cubicBezTo>
                <a:cubicBezTo>
                  <a:pt x="352315" y="200221"/>
                  <a:pt x="344940" y="192857"/>
                  <a:pt x="335875" y="192857"/>
                </a:cubicBezTo>
                <a:close/>
                <a:moveTo>
                  <a:pt x="96184" y="117371"/>
                </a:moveTo>
                <a:cubicBezTo>
                  <a:pt x="86965" y="117371"/>
                  <a:pt x="79590" y="124736"/>
                  <a:pt x="79590" y="133941"/>
                </a:cubicBezTo>
                <a:cubicBezTo>
                  <a:pt x="79590" y="142993"/>
                  <a:pt x="86965" y="150358"/>
                  <a:pt x="96184" y="150358"/>
                </a:cubicBezTo>
                <a:lnTo>
                  <a:pt x="209422" y="150358"/>
                </a:lnTo>
                <a:cubicBezTo>
                  <a:pt x="218641" y="150358"/>
                  <a:pt x="226016" y="142993"/>
                  <a:pt x="226016" y="133941"/>
                </a:cubicBezTo>
                <a:cubicBezTo>
                  <a:pt x="226016" y="124736"/>
                  <a:pt x="218641" y="117371"/>
                  <a:pt x="209422" y="117371"/>
                </a:cubicBezTo>
                <a:close/>
                <a:moveTo>
                  <a:pt x="555428" y="65485"/>
                </a:moveTo>
                <a:cubicBezTo>
                  <a:pt x="557579" y="65485"/>
                  <a:pt x="559730" y="65792"/>
                  <a:pt x="561882" y="66559"/>
                </a:cubicBezTo>
                <a:cubicBezTo>
                  <a:pt x="569871" y="69321"/>
                  <a:pt x="575249" y="76838"/>
                  <a:pt x="575249" y="85430"/>
                </a:cubicBezTo>
                <a:lnTo>
                  <a:pt x="575249" y="194819"/>
                </a:lnTo>
                <a:cubicBezTo>
                  <a:pt x="575249" y="199421"/>
                  <a:pt x="573713" y="203871"/>
                  <a:pt x="570947" y="207399"/>
                </a:cubicBezTo>
                <a:lnTo>
                  <a:pt x="424979" y="389817"/>
                </a:lnTo>
                <a:cubicBezTo>
                  <a:pt x="421138" y="394419"/>
                  <a:pt x="415453" y="397181"/>
                  <a:pt x="409307" y="397181"/>
                </a:cubicBezTo>
                <a:lnTo>
                  <a:pt x="338014" y="397181"/>
                </a:lnTo>
                <a:lnTo>
                  <a:pt x="315581" y="426024"/>
                </a:lnTo>
                <a:cubicBezTo>
                  <a:pt x="311586" y="431087"/>
                  <a:pt x="305747" y="433695"/>
                  <a:pt x="299755" y="433695"/>
                </a:cubicBezTo>
                <a:cubicBezTo>
                  <a:pt x="295453" y="433695"/>
                  <a:pt x="291150" y="432314"/>
                  <a:pt x="287617" y="429553"/>
                </a:cubicBezTo>
                <a:cubicBezTo>
                  <a:pt x="278859" y="422802"/>
                  <a:pt x="277322" y="410222"/>
                  <a:pt x="284083" y="401630"/>
                </a:cubicBezTo>
                <a:lnTo>
                  <a:pt x="539602" y="73156"/>
                </a:lnTo>
                <a:cubicBezTo>
                  <a:pt x="543444" y="68247"/>
                  <a:pt x="549282" y="65485"/>
                  <a:pt x="555428" y="65485"/>
                </a:cubicBezTo>
                <a:close/>
                <a:moveTo>
                  <a:pt x="20589" y="0"/>
                </a:moveTo>
                <a:lnTo>
                  <a:pt x="474004" y="0"/>
                </a:lnTo>
                <a:cubicBezTo>
                  <a:pt x="485374" y="0"/>
                  <a:pt x="494593" y="9206"/>
                  <a:pt x="494593" y="20559"/>
                </a:cubicBezTo>
                <a:lnTo>
                  <a:pt x="494593" y="77173"/>
                </a:lnTo>
                <a:lnTo>
                  <a:pt x="257975" y="381418"/>
                </a:lnTo>
                <a:cubicBezTo>
                  <a:pt x="249217" y="392464"/>
                  <a:pt x="245530" y="406426"/>
                  <a:pt x="247220" y="420388"/>
                </a:cubicBezTo>
                <a:cubicBezTo>
                  <a:pt x="248910" y="434503"/>
                  <a:pt x="256131" y="446931"/>
                  <a:pt x="267348" y="455676"/>
                </a:cubicBezTo>
                <a:cubicBezTo>
                  <a:pt x="276566" y="462887"/>
                  <a:pt x="288090" y="466723"/>
                  <a:pt x="299767" y="466723"/>
                </a:cubicBezTo>
                <a:cubicBezTo>
                  <a:pt x="316361" y="466723"/>
                  <a:pt x="331572" y="459358"/>
                  <a:pt x="341713" y="446317"/>
                </a:cubicBezTo>
                <a:lnTo>
                  <a:pt x="354159" y="430361"/>
                </a:lnTo>
                <a:lnTo>
                  <a:pt x="409318" y="430361"/>
                </a:lnTo>
                <a:cubicBezTo>
                  <a:pt x="425605" y="430361"/>
                  <a:pt x="440663" y="422996"/>
                  <a:pt x="450803" y="410415"/>
                </a:cubicBezTo>
                <a:lnTo>
                  <a:pt x="494593" y="355642"/>
                </a:lnTo>
                <a:lnTo>
                  <a:pt x="494593" y="587009"/>
                </a:lnTo>
                <a:cubicBezTo>
                  <a:pt x="494593" y="598362"/>
                  <a:pt x="485374" y="607568"/>
                  <a:pt x="474004" y="607568"/>
                </a:cubicBezTo>
                <a:lnTo>
                  <a:pt x="20589" y="607568"/>
                </a:lnTo>
                <a:cubicBezTo>
                  <a:pt x="9219" y="607568"/>
                  <a:pt x="0" y="598362"/>
                  <a:pt x="0" y="587009"/>
                </a:cubicBezTo>
                <a:lnTo>
                  <a:pt x="0" y="20559"/>
                </a:lnTo>
                <a:cubicBezTo>
                  <a:pt x="0" y="9206"/>
                  <a:pt x="9219" y="0"/>
                  <a:pt x="2058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29935" y="1305041"/>
            <a:ext cx="10817554" cy="6058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30000"/>
              </a:lnSpc>
              <a:buSzPct val="80000"/>
            </a:pPr>
            <a:r>
              <a:rPr kumimoji="1" lang="en-GB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Goal: </a:t>
            </a:r>
            <a:r>
              <a:rPr kumimoji="1" lang="en-GB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Make personalized recommendation of dishes for each user </a:t>
            </a:r>
            <a:r>
              <a:rPr lang="en-US" altLang="zh-CN" sz="2800" dirty="0"/>
              <a:t>.</a:t>
            </a:r>
            <a:endParaRPr kumimoji="1" lang="en-GB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1590384" y="6377797"/>
            <a:ext cx="615471" cy="365125"/>
          </a:xfrm>
        </p:spPr>
        <p:txBody>
          <a:bodyPr numCol="1"/>
          <a:lstStyle/>
          <a:p>
            <a:pPr algn="ctr"/>
            <a:fld id="{088D6D6D-68E4-4840-9278-1F52F3857609}" type="slidenum">
              <a:rPr kumimoji="1" lang="en-US" altLang="zh-CN" b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kumimoji="1" lang="zh-CN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3" name="墨迹 22"/>
              <p14:cNvContentPartPr/>
              <p14:nvPr/>
            </p14:nvContentPartPr>
            <p14:xfrm>
              <a:off x="4329323" y="2108241"/>
              <a:ext cx="360" cy="36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"/>
            </p:blipFill>
            <p:spPr>
              <a:xfrm>
                <a:off x="4329323" y="2108241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28" name="墨迹 27"/>
              <p14:cNvContentPartPr/>
              <p14:nvPr/>
            </p14:nvContentPartPr>
            <p14:xfrm>
              <a:off x="8481203" y="1156761"/>
              <a:ext cx="360" cy="36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2"/>
            </p:blipFill>
            <p:spPr>
              <a:xfrm>
                <a:off x="8481203" y="1156761"/>
                <a:ext cx="360" cy="360"/>
              </a:xfrm>
              <a:prstGeom prst="rect"/>
            </p:spPr>
          </p:pic>
        </mc:Fallback>
      </mc:AlternateContent>
      <p:sp>
        <p:nvSpPr>
          <p:cNvPr id="2" name="文本框 1"/>
          <p:cNvSpPr txBox="1"/>
          <p:nvPr/>
        </p:nvSpPr>
        <p:spPr>
          <a:xfrm>
            <a:off x="529935" y="5113254"/>
            <a:ext cx="10817554" cy="6058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30000"/>
              </a:lnSpc>
              <a:buSzPct val="80000"/>
            </a:pPr>
            <a:r>
              <a:rPr kumimoji="1" lang="en-GB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Method: </a:t>
            </a:r>
            <a:r>
              <a:rPr kumimoji="1" lang="en-GB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Learn feature vector for each user and dish by machine learning</a:t>
            </a:r>
            <a:r>
              <a:rPr lang="en-US" altLang="zh-CN" sz="2800" dirty="0"/>
              <a:t>.</a:t>
            </a:r>
            <a:endParaRPr kumimoji="1" lang="en-GB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3327" y="3149582"/>
            <a:ext cx="1133108" cy="1410200"/>
          </a:xfrm>
          <a:prstGeom prst="rect">
            <a:avLst/>
          </a:prstGeom>
        </p:spPr>
      </p:pic>
      <p:pic>
        <p:nvPicPr>
          <p:cNvPr id="8" name="图片 7" descr="碗里的食物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715" y="2100906"/>
            <a:ext cx="1390650" cy="1114221"/>
          </a:xfrm>
          <a:prstGeom prst="rect">
            <a:avLst/>
          </a:prstGeom>
        </p:spPr>
      </p:pic>
      <p:pic>
        <p:nvPicPr>
          <p:cNvPr id="10" name="图片 9" descr="盘子里的炒饭&#10;&#10;描述已自动生成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7986" y="3660692"/>
            <a:ext cx="1322757" cy="1322757"/>
          </a:xfrm>
          <a:prstGeom prst="rect">
            <a:avLst/>
          </a:prstGeom>
        </p:spPr>
      </p:pic>
      <p:sp>
        <p:nvSpPr>
          <p:cNvPr id="11" name="箭头: 右 10"/>
          <p:cNvSpPr/>
          <p:nvPr/>
        </p:nvSpPr>
        <p:spPr>
          <a:xfrm rot="20163662">
            <a:off x="3723039" y="3160888"/>
            <a:ext cx="2037990" cy="7035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/>
          <p:cNvSpPr/>
          <p:nvPr/>
        </p:nvSpPr>
        <p:spPr>
          <a:xfrm rot="1446576">
            <a:off x="3869815" y="4348641"/>
            <a:ext cx="2119426" cy="6398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796420" y="2723769"/>
            <a:ext cx="5869595" cy="38048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30000"/>
              </a:lnSpc>
              <a:buSzPct val="80000"/>
            </a:pPr>
            <a:r>
              <a:rPr kumimoji="1" lang="en-GB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like or not ?</a:t>
            </a:r>
            <a:endParaRPr kumimoji="1" lang="en-GB" altLang="zh-CN" sz="160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96420" y="4380632"/>
            <a:ext cx="5869595" cy="38048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30000"/>
              </a:lnSpc>
              <a:buSzPct val="80000"/>
            </a:pPr>
            <a:r>
              <a:rPr kumimoji="1" lang="en-GB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like or not ?</a:t>
            </a:r>
            <a:endParaRPr kumimoji="1" lang="en-GB" altLang="zh-CN" sz="160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5400000" flipH="1">
            <a:off x="6073140" y="2307841"/>
            <a:ext cx="45719" cy="169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kumimoji="1" lang="zh-CN"/>
          </a:p>
        </p:txBody>
      </p:sp>
      <p:sp>
        <p:nvSpPr>
          <p:cNvPr id="5" name="文本框 4"/>
          <p:cNvSpPr txBox="1"/>
          <p:nvPr/>
        </p:nvSpPr>
        <p:spPr>
          <a:xfrm>
            <a:off x="2956560" y="3704822"/>
            <a:ext cx="6278880" cy="769441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algn="ctr"/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zh-C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48000" y="1887820"/>
            <a:ext cx="6096000" cy="707886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sz="4000" dirty="0"/>
          </a:p>
        </p:txBody>
      </p:sp>
      <p:sp>
        <p:nvSpPr>
          <p:cNvPr id="9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1590384" y="6377797"/>
            <a:ext cx="615471" cy="365125"/>
          </a:xfrm>
        </p:spPr>
        <p:txBody>
          <a:bodyPr numCol="1"/>
          <a:lstStyle/>
          <a:p>
            <a:pPr algn="ctr"/>
            <a:fld id="{088D6D6D-68E4-4840-9278-1F52F3857609}" type="slidenum">
              <a:rPr kumimoji="1" lang="en-US" altLang="zh-CN" b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kumimoji="1" lang="zh-CN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线连接符 5"/>
          <p:cNvCxnSpPr/>
          <p:nvPr/>
        </p:nvCxnSpPr>
        <p:spPr>
          <a:xfrm>
            <a:off x="0" y="930728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88339" y="302422"/>
            <a:ext cx="10728449" cy="52322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SzPct val="70000"/>
              <a:buFont typeface="Wingdings" panose="05000000000000000000" pitchFamily="2" charset="2"/>
              <a:buChar char="n"/>
            </a:pPr>
            <a:r>
              <a:rPr kumimoji="1" lang="en-GB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Extract User-Dish Rating Matrix from DB for Recommendation  </a:t>
            </a:r>
            <a:endParaRPr kumimoji="1" lang="zh-CN" sz="28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writing-letter_100746"/>
          <p:cNvSpPr>
            <a:spLocks noChangeAspect="1"/>
          </p:cNvSpPr>
          <p:nvPr/>
        </p:nvSpPr>
        <p:spPr>
          <a:xfrm>
            <a:off x="3316435" y="3499358"/>
            <a:ext cx="479986" cy="506952"/>
          </a:xfrm>
          <a:custGeom>
            <a:avLst/>
            <a:gdLst>
              <a:gd name="connsiteX0" fmla="*/ 96184 w 575249"/>
              <a:gd name="connsiteY0" fmla="*/ 306085 h 607568"/>
              <a:gd name="connsiteX1" fmla="*/ 79590 w 575249"/>
              <a:gd name="connsiteY1" fmla="*/ 322655 h 607568"/>
              <a:gd name="connsiteX2" fmla="*/ 96184 w 575249"/>
              <a:gd name="connsiteY2" fmla="*/ 339225 h 607568"/>
              <a:gd name="connsiteX3" fmla="*/ 209422 w 575249"/>
              <a:gd name="connsiteY3" fmla="*/ 339225 h 607568"/>
              <a:gd name="connsiteX4" fmla="*/ 226016 w 575249"/>
              <a:gd name="connsiteY4" fmla="*/ 322655 h 607568"/>
              <a:gd name="connsiteX5" fmla="*/ 209422 w 575249"/>
              <a:gd name="connsiteY5" fmla="*/ 306085 h 607568"/>
              <a:gd name="connsiteX6" fmla="*/ 96184 w 575249"/>
              <a:gd name="connsiteY6" fmla="*/ 192857 h 607568"/>
              <a:gd name="connsiteX7" fmla="*/ 79590 w 575249"/>
              <a:gd name="connsiteY7" fmla="*/ 209427 h 607568"/>
              <a:gd name="connsiteX8" fmla="*/ 96184 w 575249"/>
              <a:gd name="connsiteY8" fmla="*/ 225843 h 607568"/>
              <a:gd name="connsiteX9" fmla="*/ 335875 w 575249"/>
              <a:gd name="connsiteY9" fmla="*/ 225843 h 607568"/>
              <a:gd name="connsiteX10" fmla="*/ 352315 w 575249"/>
              <a:gd name="connsiteY10" fmla="*/ 209427 h 607568"/>
              <a:gd name="connsiteX11" fmla="*/ 335875 w 575249"/>
              <a:gd name="connsiteY11" fmla="*/ 192857 h 607568"/>
              <a:gd name="connsiteX12" fmla="*/ 96184 w 575249"/>
              <a:gd name="connsiteY12" fmla="*/ 117371 h 607568"/>
              <a:gd name="connsiteX13" fmla="*/ 79590 w 575249"/>
              <a:gd name="connsiteY13" fmla="*/ 133941 h 607568"/>
              <a:gd name="connsiteX14" fmla="*/ 96184 w 575249"/>
              <a:gd name="connsiteY14" fmla="*/ 150358 h 607568"/>
              <a:gd name="connsiteX15" fmla="*/ 209422 w 575249"/>
              <a:gd name="connsiteY15" fmla="*/ 150358 h 607568"/>
              <a:gd name="connsiteX16" fmla="*/ 226016 w 575249"/>
              <a:gd name="connsiteY16" fmla="*/ 133941 h 607568"/>
              <a:gd name="connsiteX17" fmla="*/ 209422 w 575249"/>
              <a:gd name="connsiteY17" fmla="*/ 117371 h 607568"/>
              <a:gd name="connsiteX18" fmla="*/ 555428 w 575249"/>
              <a:gd name="connsiteY18" fmla="*/ 65485 h 607568"/>
              <a:gd name="connsiteX19" fmla="*/ 561882 w 575249"/>
              <a:gd name="connsiteY19" fmla="*/ 66559 h 607568"/>
              <a:gd name="connsiteX20" fmla="*/ 575249 w 575249"/>
              <a:gd name="connsiteY20" fmla="*/ 85430 h 607568"/>
              <a:gd name="connsiteX21" fmla="*/ 575249 w 575249"/>
              <a:gd name="connsiteY21" fmla="*/ 194819 h 607568"/>
              <a:gd name="connsiteX22" fmla="*/ 570947 w 575249"/>
              <a:gd name="connsiteY22" fmla="*/ 207399 h 607568"/>
              <a:gd name="connsiteX23" fmla="*/ 424979 w 575249"/>
              <a:gd name="connsiteY23" fmla="*/ 389817 h 607568"/>
              <a:gd name="connsiteX24" fmla="*/ 409307 w 575249"/>
              <a:gd name="connsiteY24" fmla="*/ 397181 h 607568"/>
              <a:gd name="connsiteX25" fmla="*/ 338014 w 575249"/>
              <a:gd name="connsiteY25" fmla="*/ 397181 h 607568"/>
              <a:gd name="connsiteX26" fmla="*/ 315581 w 575249"/>
              <a:gd name="connsiteY26" fmla="*/ 426024 h 607568"/>
              <a:gd name="connsiteX27" fmla="*/ 299755 w 575249"/>
              <a:gd name="connsiteY27" fmla="*/ 433695 h 607568"/>
              <a:gd name="connsiteX28" fmla="*/ 287617 w 575249"/>
              <a:gd name="connsiteY28" fmla="*/ 429553 h 607568"/>
              <a:gd name="connsiteX29" fmla="*/ 284083 w 575249"/>
              <a:gd name="connsiteY29" fmla="*/ 401630 h 607568"/>
              <a:gd name="connsiteX30" fmla="*/ 539602 w 575249"/>
              <a:gd name="connsiteY30" fmla="*/ 73156 h 607568"/>
              <a:gd name="connsiteX31" fmla="*/ 555428 w 575249"/>
              <a:gd name="connsiteY31" fmla="*/ 65485 h 607568"/>
              <a:gd name="connsiteX32" fmla="*/ 20589 w 575249"/>
              <a:gd name="connsiteY32" fmla="*/ 0 h 607568"/>
              <a:gd name="connsiteX33" fmla="*/ 474004 w 575249"/>
              <a:gd name="connsiteY33" fmla="*/ 0 h 607568"/>
              <a:gd name="connsiteX34" fmla="*/ 494593 w 575249"/>
              <a:gd name="connsiteY34" fmla="*/ 20559 h 607568"/>
              <a:gd name="connsiteX35" fmla="*/ 494593 w 575249"/>
              <a:gd name="connsiteY35" fmla="*/ 77173 h 607568"/>
              <a:gd name="connsiteX36" fmla="*/ 257975 w 575249"/>
              <a:gd name="connsiteY36" fmla="*/ 381418 h 607568"/>
              <a:gd name="connsiteX37" fmla="*/ 247220 w 575249"/>
              <a:gd name="connsiteY37" fmla="*/ 420388 h 607568"/>
              <a:gd name="connsiteX38" fmla="*/ 267348 w 575249"/>
              <a:gd name="connsiteY38" fmla="*/ 455676 h 607568"/>
              <a:gd name="connsiteX39" fmla="*/ 299767 w 575249"/>
              <a:gd name="connsiteY39" fmla="*/ 466723 h 607568"/>
              <a:gd name="connsiteX40" fmla="*/ 341713 w 575249"/>
              <a:gd name="connsiteY40" fmla="*/ 446317 h 607568"/>
              <a:gd name="connsiteX41" fmla="*/ 354159 w 575249"/>
              <a:gd name="connsiteY41" fmla="*/ 430361 h 607568"/>
              <a:gd name="connsiteX42" fmla="*/ 409318 w 575249"/>
              <a:gd name="connsiteY42" fmla="*/ 430361 h 607568"/>
              <a:gd name="connsiteX43" fmla="*/ 450803 w 575249"/>
              <a:gd name="connsiteY43" fmla="*/ 410415 h 607568"/>
              <a:gd name="connsiteX44" fmla="*/ 494593 w 575249"/>
              <a:gd name="connsiteY44" fmla="*/ 355642 h 607568"/>
              <a:gd name="connsiteX45" fmla="*/ 494593 w 575249"/>
              <a:gd name="connsiteY45" fmla="*/ 587009 h 607568"/>
              <a:gd name="connsiteX46" fmla="*/ 474004 w 575249"/>
              <a:gd name="connsiteY46" fmla="*/ 607568 h 607568"/>
              <a:gd name="connsiteX47" fmla="*/ 20589 w 575249"/>
              <a:gd name="connsiteY47" fmla="*/ 607568 h 607568"/>
              <a:gd name="connsiteX48" fmla="*/ 0 w 575249"/>
              <a:gd name="connsiteY48" fmla="*/ 587009 h 607568"/>
              <a:gd name="connsiteX49" fmla="*/ 0 w 575249"/>
              <a:gd name="connsiteY49" fmla="*/ 20559 h 607568"/>
              <a:gd name="connsiteX50" fmla="*/ 20589 w 575249"/>
              <a:gd name="connsiteY50" fmla="*/ 0 h 60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75249" h="607568">
                <a:moveTo>
                  <a:pt x="96184" y="306085"/>
                </a:moveTo>
                <a:cubicBezTo>
                  <a:pt x="86965" y="306085"/>
                  <a:pt x="79590" y="313603"/>
                  <a:pt x="79590" y="322655"/>
                </a:cubicBezTo>
                <a:cubicBezTo>
                  <a:pt x="79590" y="331708"/>
                  <a:pt x="86965" y="339225"/>
                  <a:pt x="96184" y="339225"/>
                </a:cubicBezTo>
                <a:lnTo>
                  <a:pt x="209422" y="339225"/>
                </a:lnTo>
                <a:cubicBezTo>
                  <a:pt x="218641" y="339225"/>
                  <a:pt x="226016" y="331708"/>
                  <a:pt x="226016" y="322655"/>
                </a:cubicBezTo>
                <a:cubicBezTo>
                  <a:pt x="226016" y="313603"/>
                  <a:pt x="218641" y="306085"/>
                  <a:pt x="209422" y="306085"/>
                </a:cubicBezTo>
                <a:close/>
                <a:moveTo>
                  <a:pt x="96184" y="192857"/>
                </a:moveTo>
                <a:cubicBezTo>
                  <a:pt x="86965" y="192857"/>
                  <a:pt x="79590" y="200221"/>
                  <a:pt x="79590" y="209427"/>
                </a:cubicBezTo>
                <a:cubicBezTo>
                  <a:pt x="79590" y="218479"/>
                  <a:pt x="86965" y="225843"/>
                  <a:pt x="96184" y="225843"/>
                </a:cubicBezTo>
                <a:lnTo>
                  <a:pt x="335875" y="225843"/>
                </a:lnTo>
                <a:cubicBezTo>
                  <a:pt x="344940" y="225843"/>
                  <a:pt x="352315" y="218479"/>
                  <a:pt x="352315" y="209427"/>
                </a:cubicBezTo>
                <a:cubicBezTo>
                  <a:pt x="352315" y="200221"/>
                  <a:pt x="344940" y="192857"/>
                  <a:pt x="335875" y="192857"/>
                </a:cubicBezTo>
                <a:close/>
                <a:moveTo>
                  <a:pt x="96184" y="117371"/>
                </a:moveTo>
                <a:cubicBezTo>
                  <a:pt x="86965" y="117371"/>
                  <a:pt x="79590" y="124736"/>
                  <a:pt x="79590" y="133941"/>
                </a:cubicBezTo>
                <a:cubicBezTo>
                  <a:pt x="79590" y="142993"/>
                  <a:pt x="86965" y="150358"/>
                  <a:pt x="96184" y="150358"/>
                </a:cubicBezTo>
                <a:lnTo>
                  <a:pt x="209422" y="150358"/>
                </a:lnTo>
                <a:cubicBezTo>
                  <a:pt x="218641" y="150358"/>
                  <a:pt x="226016" y="142993"/>
                  <a:pt x="226016" y="133941"/>
                </a:cubicBezTo>
                <a:cubicBezTo>
                  <a:pt x="226016" y="124736"/>
                  <a:pt x="218641" y="117371"/>
                  <a:pt x="209422" y="117371"/>
                </a:cubicBezTo>
                <a:close/>
                <a:moveTo>
                  <a:pt x="555428" y="65485"/>
                </a:moveTo>
                <a:cubicBezTo>
                  <a:pt x="557579" y="65485"/>
                  <a:pt x="559730" y="65792"/>
                  <a:pt x="561882" y="66559"/>
                </a:cubicBezTo>
                <a:cubicBezTo>
                  <a:pt x="569871" y="69321"/>
                  <a:pt x="575249" y="76838"/>
                  <a:pt x="575249" y="85430"/>
                </a:cubicBezTo>
                <a:lnTo>
                  <a:pt x="575249" y="194819"/>
                </a:lnTo>
                <a:cubicBezTo>
                  <a:pt x="575249" y="199421"/>
                  <a:pt x="573713" y="203871"/>
                  <a:pt x="570947" y="207399"/>
                </a:cubicBezTo>
                <a:lnTo>
                  <a:pt x="424979" y="389817"/>
                </a:lnTo>
                <a:cubicBezTo>
                  <a:pt x="421138" y="394419"/>
                  <a:pt x="415453" y="397181"/>
                  <a:pt x="409307" y="397181"/>
                </a:cubicBezTo>
                <a:lnTo>
                  <a:pt x="338014" y="397181"/>
                </a:lnTo>
                <a:lnTo>
                  <a:pt x="315581" y="426024"/>
                </a:lnTo>
                <a:cubicBezTo>
                  <a:pt x="311586" y="431087"/>
                  <a:pt x="305747" y="433695"/>
                  <a:pt x="299755" y="433695"/>
                </a:cubicBezTo>
                <a:cubicBezTo>
                  <a:pt x="295453" y="433695"/>
                  <a:pt x="291150" y="432314"/>
                  <a:pt x="287617" y="429553"/>
                </a:cubicBezTo>
                <a:cubicBezTo>
                  <a:pt x="278859" y="422802"/>
                  <a:pt x="277322" y="410222"/>
                  <a:pt x="284083" y="401630"/>
                </a:cubicBezTo>
                <a:lnTo>
                  <a:pt x="539602" y="73156"/>
                </a:lnTo>
                <a:cubicBezTo>
                  <a:pt x="543444" y="68247"/>
                  <a:pt x="549282" y="65485"/>
                  <a:pt x="555428" y="65485"/>
                </a:cubicBezTo>
                <a:close/>
                <a:moveTo>
                  <a:pt x="20589" y="0"/>
                </a:moveTo>
                <a:lnTo>
                  <a:pt x="474004" y="0"/>
                </a:lnTo>
                <a:cubicBezTo>
                  <a:pt x="485374" y="0"/>
                  <a:pt x="494593" y="9206"/>
                  <a:pt x="494593" y="20559"/>
                </a:cubicBezTo>
                <a:lnTo>
                  <a:pt x="494593" y="77173"/>
                </a:lnTo>
                <a:lnTo>
                  <a:pt x="257975" y="381418"/>
                </a:lnTo>
                <a:cubicBezTo>
                  <a:pt x="249217" y="392464"/>
                  <a:pt x="245530" y="406426"/>
                  <a:pt x="247220" y="420388"/>
                </a:cubicBezTo>
                <a:cubicBezTo>
                  <a:pt x="248910" y="434503"/>
                  <a:pt x="256131" y="446931"/>
                  <a:pt x="267348" y="455676"/>
                </a:cubicBezTo>
                <a:cubicBezTo>
                  <a:pt x="276566" y="462887"/>
                  <a:pt x="288090" y="466723"/>
                  <a:pt x="299767" y="466723"/>
                </a:cubicBezTo>
                <a:cubicBezTo>
                  <a:pt x="316361" y="466723"/>
                  <a:pt x="331572" y="459358"/>
                  <a:pt x="341713" y="446317"/>
                </a:cubicBezTo>
                <a:lnTo>
                  <a:pt x="354159" y="430361"/>
                </a:lnTo>
                <a:lnTo>
                  <a:pt x="409318" y="430361"/>
                </a:lnTo>
                <a:cubicBezTo>
                  <a:pt x="425605" y="430361"/>
                  <a:pt x="440663" y="422996"/>
                  <a:pt x="450803" y="410415"/>
                </a:cubicBezTo>
                <a:lnTo>
                  <a:pt x="494593" y="355642"/>
                </a:lnTo>
                <a:lnTo>
                  <a:pt x="494593" y="587009"/>
                </a:lnTo>
                <a:cubicBezTo>
                  <a:pt x="494593" y="598362"/>
                  <a:pt x="485374" y="607568"/>
                  <a:pt x="474004" y="607568"/>
                </a:cubicBezTo>
                <a:lnTo>
                  <a:pt x="20589" y="607568"/>
                </a:lnTo>
                <a:cubicBezTo>
                  <a:pt x="9219" y="607568"/>
                  <a:pt x="0" y="598362"/>
                  <a:pt x="0" y="587009"/>
                </a:cubicBezTo>
                <a:lnTo>
                  <a:pt x="0" y="20559"/>
                </a:lnTo>
                <a:cubicBezTo>
                  <a:pt x="0" y="9206"/>
                  <a:pt x="9219" y="0"/>
                  <a:pt x="2058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80663" y="2452076"/>
            <a:ext cx="5869595" cy="38048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30000"/>
              </a:lnSpc>
              <a:buSzPct val="80000"/>
            </a:pPr>
            <a:r>
              <a:rPr kumimoji="1" lang="en-GB" altLang="zh-CN" sz="1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Rating: 3</a:t>
            </a:r>
            <a:endParaRPr kumimoji="1" lang="en-GB" altLang="zh-CN" sz="1600" b="1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1590384" y="6377797"/>
            <a:ext cx="615471" cy="365125"/>
          </a:xfrm>
        </p:spPr>
        <p:txBody>
          <a:bodyPr numCol="1"/>
          <a:lstStyle/>
          <a:p>
            <a:pPr algn="ctr"/>
            <a:fld id="{088D6D6D-68E4-4840-9278-1F52F3857609}" type="slidenum">
              <a:rPr kumimoji="1" lang="en-US" altLang="zh-CN" b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kumimoji="1" lang="zh-CN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图片 20" descr="穿西装打领带的男人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014" y="3153661"/>
            <a:ext cx="984649" cy="12254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3" name="墨迹 22"/>
              <p14:cNvContentPartPr/>
              <p14:nvPr/>
            </p14:nvContentPartPr>
            <p14:xfrm>
              <a:off x="4329323" y="2108241"/>
              <a:ext cx="360" cy="36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"/>
            </p:blipFill>
            <p:spPr>
              <a:xfrm>
                <a:off x="4329323" y="2108241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28" name="墨迹 27"/>
              <p14:cNvContentPartPr/>
              <p14:nvPr/>
            </p14:nvContentPartPr>
            <p14:xfrm>
              <a:off x="8481203" y="1156761"/>
              <a:ext cx="360" cy="36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3"/>
            </p:blipFill>
            <p:spPr>
              <a:xfrm>
                <a:off x="8481203" y="1156761"/>
                <a:ext cx="360" cy="360"/>
              </a:xfrm>
              <a:prstGeom prst="rect"/>
            </p:spPr>
          </p:pic>
        </mc:Fallback>
      </mc:AlternateContent>
      <p:sp>
        <p:nvSpPr>
          <p:cNvPr id="31" name="箭头: 右 30"/>
          <p:cNvSpPr/>
          <p:nvPr/>
        </p:nvSpPr>
        <p:spPr>
          <a:xfrm rot="19688084" flipV="1">
            <a:off x="1053322" y="2948574"/>
            <a:ext cx="1419714" cy="4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箭头: 右 31"/>
          <p:cNvSpPr/>
          <p:nvPr/>
        </p:nvSpPr>
        <p:spPr>
          <a:xfrm>
            <a:off x="1148235" y="3672921"/>
            <a:ext cx="1332743" cy="4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箭头: 右 32"/>
          <p:cNvSpPr/>
          <p:nvPr/>
        </p:nvSpPr>
        <p:spPr>
          <a:xfrm rot="2290012">
            <a:off x="998967" y="4632937"/>
            <a:ext cx="1539147" cy="4937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 descr="碗里的食物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8986" y="1885201"/>
            <a:ext cx="1529401" cy="915602"/>
          </a:xfrm>
          <a:prstGeom prst="rect">
            <a:avLst/>
          </a:prstGeom>
        </p:spPr>
      </p:pic>
      <p:pic>
        <p:nvPicPr>
          <p:cNvPr id="37" name="图片 36" descr="碗里的食物&#10;&#10;描述已自动生成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5504" y="3168821"/>
            <a:ext cx="1332743" cy="1095118"/>
          </a:xfrm>
          <a:prstGeom prst="rect">
            <a:avLst/>
          </a:prstGeom>
        </p:spPr>
      </p:pic>
      <p:pic>
        <p:nvPicPr>
          <p:cNvPr id="39" name="图片 38" descr="碗里的甜点&#10;&#10;描述已自动生成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5504" y="4790448"/>
            <a:ext cx="1529401" cy="917641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1394525" y="3296960"/>
            <a:ext cx="5869595" cy="38048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30000"/>
              </a:lnSpc>
              <a:buSzPct val="80000"/>
            </a:pPr>
            <a:r>
              <a:rPr kumimoji="1" lang="en-GB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Rating: 5</a:t>
            </a:r>
            <a:endParaRPr kumimoji="1" lang="en-GB" altLang="zh-CN" sz="16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80662" y="4728334"/>
            <a:ext cx="5869595" cy="38048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30000"/>
              </a:lnSpc>
              <a:buSzPct val="80000"/>
            </a:pPr>
            <a:r>
              <a:rPr kumimoji="1" lang="en-GB" altLang="zh-CN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Rating: 1</a:t>
            </a:r>
            <a:endParaRPr kumimoji="1" lang="en-GB" altLang="zh-CN" sz="1600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2" name="箭头: 右 41"/>
          <p:cNvSpPr/>
          <p:nvPr/>
        </p:nvSpPr>
        <p:spPr>
          <a:xfrm>
            <a:off x="4198090" y="3864398"/>
            <a:ext cx="658524" cy="15617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4983" y="1872639"/>
            <a:ext cx="3711059" cy="1474984"/>
          </a:xfrm>
          <a:prstGeom prst="rect">
            <a:avLst/>
          </a:prstGeom>
        </p:spPr>
      </p:pic>
      <p:sp>
        <p:nvSpPr>
          <p:cNvPr id="48" name="箭头: 右 47"/>
          <p:cNvSpPr/>
          <p:nvPr/>
        </p:nvSpPr>
        <p:spPr>
          <a:xfrm>
            <a:off x="6676864" y="3852548"/>
            <a:ext cx="658524" cy="15617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937522" y="3585162"/>
            <a:ext cx="2572887" cy="6101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30000"/>
              </a:lnSpc>
              <a:buSzPct val="80000"/>
            </a:pPr>
            <a:r>
              <a:rPr kumimoji="1" lang="en-GB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Data Base</a:t>
            </a:r>
            <a:endParaRPr kumimoji="1" lang="en-GB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636453" y="3464659"/>
            <a:ext cx="5783663" cy="41652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30000"/>
              </a:lnSpc>
              <a:buSzPct val="80000"/>
            </a:pPr>
            <a:r>
              <a:rPr kumimoji="1" lang="en-GB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SQL</a:t>
            </a:r>
            <a:endParaRPr kumimoji="1" lang="en-GB" altLang="zh-CN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7404983" y="1396071"/>
            <a:ext cx="5869595" cy="38048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30000"/>
              </a:lnSpc>
              <a:buSzPct val="80000"/>
            </a:pPr>
            <a:r>
              <a:rPr kumimoji="1"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User-Dish Rating Matrix   R</a:t>
            </a:r>
            <a:endParaRPr kumimoji="1" lang="en-GB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4" name="箭头: 上下 53"/>
          <p:cNvSpPr/>
          <p:nvPr/>
        </p:nvSpPr>
        <p:spPr>
          <a:xfrm>
            <a:off x="9699242" y="3559333"/>
            <a:ext cx="142875" cy="610129"/>
          </a:xfrm>
          <a:prstGeom prst="up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6" name="图片 55" descr="图示&#10;&#10;描述已自动生成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9992" y="4276105"/>
            <a:ext cx="2265786" cy="2305960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45772" y="5833568"/>
            <a:ext cx="2617146" cy="416524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线连接符 5"/>
          <p:cNvCxnSpPr/>
          <p:nvPr/>
        </p:nvCxnSpPr>
        <p:spPr>
          <a:xfrm>
            <a:off x="0" y="930728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88339" y="302422"/>
            <a:ext cx="10728449" cy="52322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SzPct val="70000"/>
              <a:buFont typeface="Wingdings" panose="05000000000000000000" pitchFamily="2" charset="2"/>
              <a:buChar char="n"/>
            </a:pPr>
            <a:r>
              <a:rPr kumimoji="1" lang="en-GB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Learn Feature Vectors by Decomposing R</a:t>
            </a:r>
            <a:endParaRPr kumimoji="1" lang="zh-CN" sz="28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writing-letter_100746"/>
          <p:cNvSpPr>
            <a:spLocks noChangeAspect="1"/>
          </p:cNvSpPr>
          <p:nvPr/>
        </p:nvSpPr>
        <p:spPr>
          <a:xfrm>
            <a:off x="3316435" y="3499358"/>
            <a:ext cx="479986" cy="506952"/>
          </a:xfrm>
          <a:custGeom>
            <a:avLst/>
            <a:gdLst>
              <a:gd name="connsiteX0" fmla="*/ 96184 w 575249"/>
              <a:gd name="connsiteY0" fmla="*/ 306085 h 607568"/>
              <a:gd name="connsiteX1" fmla="*/ 79590 w 575249"/>
              <a:gd name="connsiteY1" fmla="*/ 322655 h 607568"/>
              <a:gd name="connsiteX2" fmla="*/ 96184 w 575249"/>
              <a:gd name="connsiteY2" fmla="*/ 339225 h 607568"/>
              <a:gd name="connsiteX3" fmla="*/ 209422 w 575249"/>
              <a:gd name="connsiteY3" fmla="*/ 339225 h 607568"/>
              <a:gd name="connsiteX4" fmla="*/ 226016 w 575249"/>
              <a:gd name="connsiteY4" fmla="*/ 322655 h 607568"/>
              <a:gd name="connsiteX5" fmla="*/ 209422 w 575249"/>
              <a:gd name="connsiteY5" fmla="*/ 306085 h 607568"/>
              <a:gd name="connsiteX6" fmla="*/ 96184 w 575249"/>
              <a:gd name="connsiteY6" fmla="*/ 192857 h 607568"/>
              <a:gd name="connsiteX7" fmla="*/ 79590 w 575249"/>
              <a:gd name="connsiteY7" fmla="*/ 209427 h 607568"/>
              <a:gd name="connsiteX8" fmla="*/ 96184 w 575249"/>
              <a:gd name="connsiteY8" fmla="*/ 225843 h 607568"/>
              <a:gd name="connsiteX9" fmla="*/ 335875 w 575249"/>
              <a:gd name="connsiteY9" fmla="*/ 225843 h 607568"/>
              <a:gd name="connsiteX10" fmla="*/ 352315 w 575249"/>
              <a:gd name="connsiteY10" fmla="*/ 209427 h 607568"/>
              <a:gd name="connsiteX11" fmla="*/ 335875 w 575249"/>
              <a:gd name="connsiteY11" fmla="*/ 192857 h 607568"/>
              <a:gd name="connsiteX12" fmla="*/ 96184 w 575249"/>
              <a:gd name="connsiteY12" fmla="*/ 117371 h 607568"/>
              <a:gd name="connsiteX13" fmla="*/ 79590 w 575249"/>
              <a:gd name="connsiteY13" fmla="*/ 133941 h 607568"/>
              <a:gd name="connsiteX14" fmla="*/ 96184 w 575249"/>
              <a:gd name="connsiteY14" fmla="*/ 150358 h 607568"/>
              <a:gd name="connsiteX15" fmla="*/ 209422 w 575249"/>
              <a:gd name="connsiteY15" fmla="*/ 150358 h 607568"/>
              <a:gd name="connsiteX16" fmla="*/ 226016 w 575249"/>
              <a:gd name="connsiteY16" fmla="*/ 133941 h 607568"/>
              <a:gd name="connsiteX17" fmla="*/ 209422 w 575249"/>
              <a:gd name="connsiteY17" fmla="*/ 117371 h 607568"/>
              <a:gd name="connsiteX18" fmla="*/ 555428 w 575249"/>
              <a:gd name="connsiteY18" fmla="*/ 65485 h 607568"/>
              <a:gd name="connsiteX19" fmla="*/ 561882 w 575249"/>
              <a:gd name="connsiteY19" fmla="*/ 66559 h 607568"/>
              <a:gd name="connsiteX20" fmla="*/ 575249 w 575249"/>
              <a:gd name="connsiteY20" fmla="*/ 85430 h 607568"/>
              <a:gd name="connsiteX21" fmla="*/ 575249 w 575249"/>
              <a:gd name="connsiteY21" fmla="*/ 194819 h 607568"/>
              <a:gd name="connsiteX22" fmla="*/ 570947 w 575249"/>
              <a:gd name="connsiteY22" fmla="*/ 207399 h 607568"/>
              <a:gd name="connsiteX23" fmla="*/ 424979 w 575249"/>
              <a:gd name="connsiteY23" fmla="*/ 389817 h 607568"/>
              <a:gd name="connsiteX24" fmla="*/ 409307 w 575249"/>
              <a:gd name="connsiteY24" fmla="*/ 397181 h 607568"/>
              <a:gd name="connsiteX25" fmla="*/ 338014 w 575249"/>
              <a:gd name="connsiteY25" fmla="*/ 397181 h 607568"/>
              <a:gd name="connsiteX26" fmla="*/ 315581 w 575249"/>
              <a:gd name="connsiteY26" fmla="*/ 426024 h 607568"/>
              <a:gd name="connsiteX27" fmla="*/ 299755 w 575249"/>
              <a:gd name="connsiteY27" fmla="*/ 433695 h 607568"/>
              <a:gd name="connsiteX28" fmla="*/ 287617 w 575249"/>
              <a:gd name="connsiteY28" fmla="*/ 429553 h 607568"/>
              <a:gd name="connsiteX29" fmla="*/ 284083 w 575249"/>
              <a:gd name="connsiteY29" fmla="*/ 401630 h 607568"/>
              <a:gd name="connsiteX30" fmla="*/ 539602 w 575249"/>
              <a:gd name="connsiteY30" fmla="*/ 73156 h 607568"/>
              <a:gd name="connsiteX31" fmla="*/ 555428 w 575249"/>
              <a:gd name="connsiteY31" fmla="*/ 65485 h 607568"/>
              <a:gd name="connsiteX32" fmla="*/ 20589 w 575249"/>
              <a:gd name="connsiteY32" fmla="*/ 0 h 607568"/>
              <a:gd name="connsiteX33" fmla="*/ 474004 w 575249"/>
              <a:gd name="connsiteY33" fmla="*/ 0 h 607568"/>
              <a:gd name="connsiteX34" fmla="*/ 494593 w 575249"/>
              <a:gd name="connsiteY34" fmla="*/ 20559 h 607568"/>
              <a:gd name="connsiteX35" fmla="*/ 494593 w 575249"/>
              <a:gd name="connsiteY35" fmla="*/ 77173 h 607568"/>
              <a:gd name="connsiteX36" fmla="*/ 257975 w 575249"/>
              <a:gd name="connsiteY36" fmla="*/ 381418 h 607568"/>
              <a:gd name="connsiteX37" fmla="*/ 247220 w 575249"/>
              <a:gd name="connsiteY37" fmla="*/ 420388 h 607568"/>
              <a:gd name="connsiteX38" fmla="*/ 267348 w 575249"/>
              <a:gd name="connsiteY38" fmla="*/ 455676 h 607568"/>
              <a:gd name="connsiteX39" fmla="*/ 299767 w 575249"/>
              <a:gd name="connsiteY39" fmla="*/ 466723 h 607568"/>
              <a:gd name="connsiteX40" fmla="*/ 341713 w 575249"/>
              <a:gd name="connsiteY40" fmla="*/ 446317 h 607568"/>
              <a:gd name="connsiteX41" fmla="*/ 354159 w 575249"/>
              <a:gd name="connsiteY41" fmla="*/ 430361 h 607568"/>
              <a:gd name="connsiteX42" fmla="*/ 409318 w 575249"/>
              <a:gd name="connsiteY42" fmla="*/ 430361 h 607568"/>
              <a:gd name="connsiteX43" fmla="*/ 450803 w 575249"/>
              <a:gd name="connsiteY43" fmla="*/ 410415 h 607568"/>
              <a:gd name="connsiteX44" fmla="*/ 494593 w 575249"/>
              <a:gd name="connsiteY44" fmla="*/ 355642 h 607568"/>
              <a:gd name="connsiteX45" fmla="*/ 494593 w 575249"/>
              <a:gd name="connsiteY45" fmla="*/ 587009 h 607568"/>
              <a:gd name="connsiteX46" fmla="*/ 474004 w 575249"/>
              <a:gd name="connsiteY46" fmla="*/ 607568 h 607568"/>
              <a:gd name="connsiteX47" fmla="*/ 20589 w 575249"/>
              <a:gd name="connsiteY47" fmla="*/ 607568 h 607568"/>
              <a:gd name="connsiteX48" fmla="*/ 0 w 575249"/>
              <a:gd name="connsiteY48" fmla="*/ 587009 h 607568"/>
              <a:gd name="connsiteX49" fmla="*/ 0 w 575249"/>
              <a:gd name="connsiteY49" fmla="*/ 20559 h 607568"/>
              <a:gd name="connsiteX50" fmla="*/ 20589 w 575249"/>
              <a:gd name="connsiteY50" fmla="*/ 0 h 60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75249" h="607568">
                <a:moveTo>
                  <a:pt x="96184" y="306085"/>
                </a:moveTo>
                <a:cubicBezTo>
                  <a:pt x="86965" y="306085"/>
                  <a:pt x="79590" y="313603"/>
                  <a:pt x="79590" y="322655"/>
                </a:cubicBezTo>
                <a:cubicBezTo>
                  <a:pt x="79590" y="331708"/>
                  <a:pt x="86965" y="339225"/>
                  <a:pt x="96184" y="339225"/>
                </a:cubicBezTo>
                <a:lnTo>
                  <a:pt x="209422" y="339225"/>
                </a:lnTo>
                <a:cubicBezTo>
                  <a:pt x="218641" y="339225"/>
                  <a:pt x="226016" y="331708"/>
                  <a:pt x="226016" y="322655"/>
                </a:cubicBezTo>
                <a:cubicBezTo>
                  <a:pt x="226016" y="313603"/>
                  <a:pt x="218641" y="306085"/>
                  <a:pt x="209422" y="306085"/>
                </a:cubicBezTo>
                <a:close/>
                <a:moveTo>
                  <a:pt x="96184" y="192857"/>
                </a:moveTo>
                <a:cubicBezTo>
                  <a:pt x="86965" y="192857"/>
                  <a:pt x="79590" y="200221"/>
                  <a:pt x="79590" y="209427"/>
                </a:cubicBezTo>
                <a:cubicBezTo>
                  <a:pt x="79590" y="218479"/>
                  <a:pt x="86965" y="225843"/>
                  <a:pt x="96184" y="225843"/>
                </a:cubicBezTo>
                <a:lnTo>
                  <a:pt x="335875" y="225843"/>
                </a:lnTo>
                <a:cubicBezTo>
                  <a:pt x="344940" y="225843"/>
                  <a:pt x="352315" y="218479"/>
                  <a:pt x="352315" y="209427"/>
                </a:cubicBezTo>
                <a:cubicBezTo>
                  <a:pt x="352315" y="200221"/>
                  <a:pt x="344940" y="192857"/>
                  <a:pt x="335875" y="192857"/>
                </a:cubicBezTo>
                <a:close/>
                <a:moveTo>
                  <a:pt x="96184" y="117371"/>
                </a:moveTo>
                <a:cubicBezTo>
                  <a:pt x="86965" y="117371"/>
                  <a:pt x="79590" y="124736"/>
                  <a:pt x="79590" y="133941"/>
                </a:cubicBezTo>
                <a:cubicBezTo>
                  <a:pt x="79590" y="142993"/>
                  <a:pt x="86965" y="150358"/>
                  <a:pt x="96184" y="150358"/>
                </a:cubicBezTo>
                <a:lnTo>
                  <a:pt x="209422" y="150358"/>
                </a:lnTo>
                <a:cubicBezTo>
                  <a:pt x="218641" y="150358"/>
                  <a:pt x="226016" y="142993"/>
                  <a:pt x="226016" y="133941"/>
                </a:cubicBezTo>
                <a:cubicBezTo>
                  <a:pt x="226016" y="124736"/>
                  <a:pt x="218641" y="117371"/>
                  <a:pt x="209422" y="117371"/>
                </a:cubicBezTo>
                <a:close/>
                <a:moveTo>
                  <a:pt x="555428" y="65485"/>
                </a:moveTo>
                <a:cubicBezTo>
                  <a:pt x="557579" y="65485"/>
                  <a:pt x="559730" y="65792"/>
                  <a:pt x="561882" y="66559"/>
                </a:cubicBezTo>
                <a:cubicBezTo>
                  <a:pt x="569871" y="69321"/>
                  <a:pt x="575249" y="76838"/>
                  <a:pt x="575249" y="85430"/>
                </a:cubicBezTo>
                <a:lnTo>
                  <a:pt x="575249" y="194819"/>
                </a:lnTo>
                <a:cubicBezTo>
                  <a:pt x="575249" y="199421"/>
                  <a:pt x="573713" y="203871"/>
                  <a:pt x="570947" y="207399"/>
                </a:cubicBezTo>
                <a:lnTo>
                  <a:pt x="424979" y="389817"/>
                </a:lnTo>
                <a:cubicBezTo>
                  <a:pt x="421138" y="394419"/>
                  <a:pt x="415453" y="397181"/>
                  <a:pt x="409307" y="397181"/>
                </a:cubicBezTo>
                <a:lnTo>
                  <a:pt x="338014" y="397181"/>
                </a:lnTo>
                <a:lnTo>
                  <a:pt x="315581" y="426024"/>
                </a:lnTo>
                <a:cubicBezTo>
                  <a:pt x="311586" y="431087"/>
                  <a:pt x="305747" y="433695"/>
                  <a:pt x="299755" y="433695"/>
                </a:cubicBezTo>
                <a:cubicBezTo>
                  <a:pt x="295453" y="433695"/>
                  <a:pt x="291150" y="432314"/>
                  <a:pt x="287617" y="429553"/>
                </a:cubicBezTo>
                <a:cubicBezTo>
                  <a:pt x="278859" y="422802"/>
                  <a:pt x="277322" y="410222"/>
                  <a:pt x="284083" y="401630"/>
                </a:cubicBezTo>
                <a:lnTo>
                  <a:pt x="539602" y="73156"/>
                </a:lnTo>
                <a:cubicBezTo>
                  <a:pt x="543444" y="68247"/>
                  <a:pt x="549282" y="65485"/>
                  <a:pt x="555428" y="65485"/>
                </a:cubicBezTo>
                <a:close/>
                <a:moveTo>
                  <a:pt x="20589" y="0"/>
                </a:moveTo>
                <a:lnTo>
                  <a:pt x="474004" y="0"/>
                </a:lnTo>
                <a:cubicBezTo>
                  <a:pt x="485374" y="0"/>
                  <a:pt x="494593" y="9206"/>
                  <a:pt x="494593" y="20559"/>
                </a:cubicBezTo>
                <a:lnTo>
                  <a:pt x="494593" y="77173"/>
                </a:lnTo>
                <a:lnTo>
                  <a:pt x="257975" y="381418"/>
                </a:lnTo>
                <a:cubicBezTo>
                  <a:pt x="249217" y="392464"/>
                  <a:pt x="245530" y="406426"/>
                  <a:pt x="247220" y="420388"/>
                </a:cubicBezTo>
                <a:cubicBezTo>
                  <a:pt x="248910" y="434503"/>
                  <a:pt x="256131" y="446931"/>
                  <a:pt x="267348" y="455676"/>
                </a:cubicBezTo>
                <a:cubicBezTo>
                  <a:pt x="276566" y="462887"/>
                  <a:pt x="288090" y="466723"/>
                  <a:pt x="299767" y="466723"/>
                </a:cubicBezTo>
                <a:cubicBezTo>
                  <a:pt x="316361" y="466723"/>
                  <a:pt x="331572" y="459358"/>
                  <a:pt x="341713" y="446317"/>
                </a:cubicBezTo>
                <a:lnTo>
                  <a:pt x="354159" y="430361"/>
                </a:lnTo>
                <a:lnTo>
                  <a:pt x="409318" y="430361"/>
                </a:lnTo>
                <a:cubicBezTo>
                  <a:pt x="425605" y="430361"/>
                  <a:pt x="440663" y="422996"/>
                  <a:pt x="450803" y="410415"/>
                </a:cubicBezTo>
                <a:lnTo>
                  <a:pt x="494593" y="355642"/>
                </a:lnTo>
                <a:lnTo>
                  <a:pt x="494593" y="587009"/>
                </a:lnTo>
                <a:cubicBezTo>
                  <a:pt x="494593" y="598362"/>
                  <a:pt x="485374" y="607568"/>
                  <a:pt x="474004" y="607568"/>
                </a:cubicBezTo>
                <a:lnTo>
                  <a:pt x="20589" y="607568"/>
                </a:lnTo>
                <a:cubicBezTo>
                  <a:pt x="9219" y="607568"/>
                  <a:pt x="0" y="598362"/>
                  <a:pt x="0" y="587009"/>
                </a:cubicBezTo>
                <a:lnTo>
                  <a:pt x="0" y="20559"/>
                </a:lnTo>
                <a:cubicBezTo>
                  <a:pt x="0" y="9206"/>
                  <a:pt x="9219" y="0"/>
                  <a:pt x="2058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1590384" y="6377797"/>
            <a:ext cx="615471" cy="365125"/>
          </a:xfrm>
        </p:spPr>
        <p:txBody>
          <a:bodyPr numCol="1"/>
          <a:lstStyle/>
          <a:p>
            <a:pPr algn="ctr"/>
            <a:fld id="{088D6D6D-68E4-4840-9278-1F52F3857609}" type="slidenum">
              <a:rPr kumimoji="1" lang="en-US" altLang="zh-CN" b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kumimoji="1" lang="zh-CN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3" name="墨迹 22"/>
              <p14:cNvContentPartPr/>
              <p14:nvPr/>
            </p14:nvContentPartPr>
            <p14:xfrm>
              <a:off x="4329323" y="2108241"/>
              <a:ext cx="360" cy="36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"/>
            </p:blipFill>
            <p:spPr>
              <a:xfrm>
                <a:off x="4329323" y="2108241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28" name="墨迹 27"/>
              <p14:cNvContentPartPr/>
              <p14:nvPr/>
            </p14:nvContentPartPr>
            <p14:xfrm>
              <a:off x="8481203" y="1156761"/>
              <a:ext cx="360" cy="36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2"/>
            </p:blipFill>
            <p:spPr>
              <a:xfrm>
                <a:off x="8481203" y="1156761"/>
                <a:ext cx="360" cy="360"/>
              </a:xfrm>
              <a:prstGeom prst="rect"/>
            </p:spPr>
          </p:pic>
        </mc:Fallback>
      </mc:AlternateContent>
      <p:pic>
        <p:nvPicPr>
          <p:cNvPr id="4" name="图片 3" descr="图示&#10;&#10;描述已自动生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934" y="1104282"/>
            <a:ext cx="7117293" cy="2585494"/>
          </a:xfrm>
          <a:prstGeom prst="rect">
            <a:avLst/>
          </a:prstGeom>
        </p:spPr>
      </p:pic>
      <p:pic>
        <p:nvPicPr>
          <p:cNvPr id="7" name="图片 6" descr="文本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337" y="1896653"/>
            <a:ext cx="3524972" cy="970861"/>
          </a:xfrm>
          <a:prstGeom prst="rect">
            <a:avLst/>
          </a:prstGeom>
        </p:spPr>
      </p:pic>
      <p:sp>
        <p:nvSpPr>
          <p:cNvPr id="8" name="箭头: 下 7"/>
          <p:cNvSpPr/>
          <p:nvPr/>
        </p:nvSpPr>
        <p:spPr>
          <a:xfrm>
            <a:off x="5334000" y="4109861"/>
            <a:ext cx="152400" cy="923925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图片包含 文本&#10;&#10;描述已自动生成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2164" y="5033786"/>
            <a:ext cx="4143672" cy="1362107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546405" y="4258287"/>
            <a:ext cx="5869595" cy="52456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30000"/>
              </a:lnSpc>
              <a:buSzPct val="80000"/>
            </a:pPr>
            <a:r>
              <a:rPr kumimoji="1" lang="en-GB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Prediction</a:t>
            </a:r>
            <a:endParaRPr kumimoji="1" lang="en-GB" altLang="zh-CN" sz="2400" dirty="0">
              <a:solidFill>
                <a:schemeClr val="accent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36510" y="5452110"/>
            <a:ext cx="2381250" cy="543560"/>
          </a:xfrm>
          <a:prstGeom prst="rect">
            <a:avLst/>
          </a:prstGeom>
          <a:noFill/>
        </p:spPr>
        <p:txBody>
          <a:bodyPr wrap="square" numCol="1" rtlCol="0">
            <a:noAutofit/>
          </a:bodyPr>
          <a:p>
            <a:pPr>
              <a:lnSpc>
                <a:spcPct val="130000"/>
              </a:lnSpc>
              <a:buSzPct val="80000"/>
            </a:pPr>
            <a:r>
              <a:rPr kumimoji="1" lang="zh-CN" altLang="en-GB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1" lang="zh-CN" altLang="en-GB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kumimoji="1" lang="zh-CN" altLang="en-GB" sz="24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线连接符 5"/>
          <p:cNvCxnSpPr/>
          <p:nvPr/>
        </p:nvCxnSpPr>
        <p:spPr>
          <a:xfrm>
            <a:off x="0" y="930728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88339" y="302422"/>
            <a:ext cx="10728449" cy="52197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SzPct val="70000"/>
              <a:buFont typeface="Wingdings" panose="05000000000000000000" pitchFamily="2" charset="2"/>
              <a:buChar char="n"/>
            </a:pPr>
            <a:r>
              <a:rPr kumimoji="1" lang="en-US" altLang="en-GB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Model </a:t>
            </a:r>
            <a:r>
              <a:rPr kumimoji="1" lang="en-GB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Training</a:t>
            </a:r>
            <a:endParaRPr kumimoji="1" lang="zh-CN" sz="28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1590384" y="6377797"/>
            <a:ext cx="615471" cy="365125"/>
          </a:xfrm>
        </p:spPr>
        <p:txBody>
          <a:bodyPr numCol="1"/>
          <a:lstStyle/>
          <a:p>
            <a:pPr algn="ctr"/>
            <a:fld id="{088D6D6D-68E4-4840-9278-1F52F3857609}" type="slidenum">
              <a:rPr kumimoji="1" lang="en-US" altLang="zh-CN" b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kumimoji="1" lang="zh-CN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图片 18" descr="图片包含 文本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3253" y="1552623"/>
            <a:ext cx="6205424" cy="1069472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118834" y="1389747"/>
            <a:ext cx="5869595" cy="52456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30000"/>
              </a:lnSpc>
              <a:buSzPct val="80000"/>
            </a:pPr>
            <a:r>
              <a:rPr kumimoji="1" lang="en-GB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Objective :</a:t>
            </a:r>
            <a:endParaRPr kumimoji="1" lang="en-GB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336730" y="2686285"/>
            <a:ext cx="5869595" cy="41652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30000"/>
              </a:lnSpc>
              <a:buSzPct val="80000"/>
            </a:pPr>
            <a:r>
              <a:rPr kumimoji="1" lang="en-GB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M: set of existing rating pairs</a:t>
            </a:r>
            <a:endParaRPr kumimoji="1" lang="en-GB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206355" y="1651635"/>
            <a:ext cx="1517015" cy="543560"/>
          </a:xfrm>
          <a:prstGeom prst="rect">
            <a:avLst/>
          </a:prstGeom>
          <a:noFill/>
        </p:spPr>
        <p:txBody>
          <a:bodyPr wrap="square" numCol="1" rtlCol="0">
            <a:noAutofit/>
          </a:bodyPr>
          <a:p>
            <a:pPr>
              <a:lnSpc>
                <a:spcPct val="130000"/>
              </a:lnSpc>
              <a:buSzPct val="80000"/>
            </a:pPr>
            <a:r>
              <a:rPr kumimoji="1" lang="zh-CN" altLang="en-GB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1" lang="zh-CN" altLang="en-GB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kumimoji="1" lang="zh-CN" altLang="en-GB" sz="24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 descr="75d5dd3fe187841fe335fffad7fd18d"/>
          <p:cNvPicPr>
            <a:picLocks noChangeAspect="1"/>
          </p:cNvPicPr>
          <p:nvPr/>
        </p:nvPicPr>
        <p:blipFill>
          <a:blip r:embed="rId2"/>
          <a:srcRect r="-92" b="8236"/>
          <a:stretch>
            <a:fillRect/>
          </a:stretch>
        </p:blipFill>
        <p:spPr>
          <a:xfrm>
            <a:off x="3551555" y="3474085"/>
            <a:ext cx="4133850" cy="299974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线连接符 5"/>
          <p:cNvCxnSpPr/>
          <p:nvPr/>
        </p:nvCxnSpPr>
        <p:spPr>
          <a:xfrm>
            <a:off x="0" y="930728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88339" y="302422"/>
            <a:ext cx="10728449" cy="52197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SzPct val="70000"/>
              <a:buFont typeface="Wingdings" panose="05000000000000000000" pitchFamily="2" charset="2"/>
              <a:buChar char="n"/>
            </a:pPr>
            <a:r>
              <a:rPr kumimoji="1" lang="en-GB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Examples</a:t>
            </a:r>
            <a:endParaRPr kumimoji="1" lang="zh-CN" sz="28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1590384" y="6377797"/>
            <a:ext cx="615471" cy="365125"/>
          </a:xfrm>
        </p:spPr>
        <p:txBody>
          <a:bodyPr numCol="1"/>
          <a:lstStyle/>
          <a:p>
            <a:pPr algn="ctr"/>
            <a:fld id="{088D6D6D-68E4-4840-9278-1F52F3857609}" type="slidenum">
              <a:rPr kumimoji="1" lang="en-US" altLang="zh-CN" b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kumimoji="1" lang="zh-CN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图片 23" descr="图形用户界面, 文本, 应用程序, 电子邮件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0365" y="1730375"/>
            <a:ext cx="11010265" cy="418909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5400000" flipH="1">
            <a:off x="6073140" y="2307841"/>
            <a:ext cx="45719" cy="169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kumimoji="1" lang="zh-CN"/>
          </a:p>
        </p:txBody>
      </p:sp>
      <p:sp>
        <p:nvSpPr>
          <p:cNvPr id="5" name="文本框 4"/>
          <p:cNvSpPr txBox="1"/>
          <p:nvPr/>
        </p:nvSpPr>
        <p:spPr>
          <a:xfrm>
            <a:off x="2269826" y="3327255"/>
            <a:ext cx="7652346" cy="769441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algn="ctr"/>
            <a:r>
              <a:rPr lang="en-GB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 with LLM</a:t>
            </a:r>
            <a:endParaRPr lang="zh-C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48000" y="1887820"/>
            <a:ext cx="6096000" cy="707886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zh-CN" sz="4000" dirty="0"/>
          </a:p>
        </p:txBody>
      </p:sp>
      <p:sp>
        <p:nvSpPr>
          <p:cNvPr id="2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1590384" y="6377797"/>
            <a:ext cx="615471" cy="365125"/>
          </a:xfrm>
        </p:spPr>
        <p:txBody>
          <a:bodyPr numCol="1"/>
          <a:lstStyle/>
          <a:p>
            <a:pPr algn="ctr"/>
            <a:fld id="{088D6D6D-68E4-4840-9278-1F52F3857609}" type="slidenum">
              <a:rPr kumimoji="1" lang="en-US" altLang="zh-CN" b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kumimoji="1" lang="zh-CN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标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9909" y="761028"/>
            <a:ext cx="1961956" cy="196195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51723" y="3631382"/>
            <a:ext cx="5243803" cy="59657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30000"/>
              </a:lnSpc>
              <a:buSzPct val="80000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data access efficiency</a:t>
            </a:r>
            <a:endParaRPr kumimoji="1" lang="en-GB" altLang="zh-CN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53360" y="3631382"/>
            <a:ext cx="5243803" cy="59657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30000"/>
              </a:lnSpc>
              <a:buSzPct val="80000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accurate queries</a:t>
            </a:r>
            <a:endParaRPr kumimoji="1" lang="en-GB" altLang="zh-CN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271074" y="1544435"/>
            <a:ext cx="5243803" cy="52456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30000"/>
              </a:lnSpc>
              <a:buSzPct val="80000"/>
            </a:pP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ChatGPT-3.5</a:t>
            </a:r>
            <a:endParaRPr kumimoji="1" lang="en-GB" altLang="zh-CN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箭头: 右 10"/>
          <p:cNvSpPr/>
          <p:nvPr/>
        </p:nvSpPr>
        <p:spPr>
          <a:xfrm rot="8688362">
            <a:off x="3345842" y="2987521"/>
            <a:ext cx="1847460" cy="14151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/>
          <p:cNvSpPr/>
          <p:nvPr/>
        </p:nvSpPr>
        <p:spPr>
          <a:xfrm rot="2301035">
            <a:off x="6686454" y="2949093"/>
            <a:ext cx="1847460" cy="14151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线连接符 5"/>
          <p:cNvCxnSpPr/>
          <p:nvPr/>
        </p:nvCxnSpPr>
        <p:spPr>
          <a:xfrm>
            <a:off x="0" y="930728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23423" y="304490"/>
            <a:ext cx="10728449" cy="52322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SzPct val="70000"/>
              <a:buFont typeface="Wingdings" panose="05000000000000000000" pitchFamily="2" charset="2"/>
              <a:buChar char="n"/>
            </a:pPr>
            <a:r>
              <a:rPr kumimoji="1" lang="en-US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Improve Data Access Efficiency</a:t>
            </a:r>
            <a:endParaRPr kumimoji="1" lang="en-GB" altLang="zh-CN" sz="28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writing-letter_100746"/>
          <p:cNvSpPr>
            <a:spLocks noChangeAspect="1"/>
          </p:cNvSpPr>
          <p:nvPr/>
        </p:nvSpPr>
        <p:spPr>
          <a:xfrm>
            <a:off x="3316435" y="3499358"/>
            <a:ext cx="479986" cy="506952"/>
          </a:xfrm>
          <a:custGeom>
            <a:avLst/>
            <a:gdLst>
              <a:gd name="connsiteX0" fmla="*/ 96184 w 575249"/>
              <a:gd name="connsiteY0" fmla="*/ 306085 h 607568"/>
              <a:gd name="connsiteX1" fmla="*/ 79590 w 575249"/>
              <a:gd name="connsiteY1" fmla="*/ 322655 h 607568"/>
              <a:gd name="connsiteX2" fmla="*/ 96184 w 575249"/>
              <a:gd name="connsiteY2" fmla="*/ 339225 h 607568"/>
              <a:gd name="connsiteX3" fmla="*/ 209422 w 575249"/>
              <a:gd name="connsiteY3" fmla="*/ 339225 h 607568"/>
              <a:gd name="connsiteX4" fmla="*/ 226016 w 575249"/>
              <a:gd name="connsiteY4" fmla="*/ 322655 h 607568"/>
              <a:gd name="connsiteX5" fmla="*/ 209422 w 575249"/>
              <a:gd name="connsiteY5" fmla="*/ 306085 h 607568"/>
              <a:gd name="connsiteX6" fmla="*/ 96184 w 575249"/>
              <a:gd name="connsiteY6" fmla="*/ 192857 h 607568"/>
              <a:gd name="connsiteX7" fmla="*/ 79590 w 575249"/>
              <a:gd name="connsiteY7" fmla="*/ 209427 h 607568"/>
              <a:gd name="connsiteX8" fmla="*/ 96184 w 575249"/>
              <a:gd name="connsiteY8" fmla="*/ 225843 h 607568"/>
              <a:gd name="connsiteX9" fmla="*/ 335875 w 575249"/>
              <a:gd name="connsiteY9" fmla="*/ 225843 h 607568"/>
              <a:gd name="connsiteX10" fmla="*/ 352315 w 575249"/>
              <a:gd name="connsiteY10" fmla="*/ 209427 h 607568"/>
              <a:gd name="connsiteX11" fmla="*/ 335875 w 575249"/>
              <a:gd name="connsiteY11" fmla="*/ 192857 h 607568"/>
              <a:gd name="connsiteX12" fmla="*/ 96184 w 575249"/>
              <a:gd name="connsiteY12" fmla="*/ 117371 h 607568"/>
              <a:gd name="connsiteX13" fmla="*/ 79590 w 575249"/>
              <a:gd name="connsiteY13" fmla="*/ 133941 h 607568"/>
              <a:gd name="connsiteX14" fmla="*/ 96184 w 575249"/>
              <a:gd name="connsiteY14" fmla="*/ 150358 h 607568"/>
              <a:gd name="connsiteX15" fmla="*/ 209422 w 575249"/>
              <a:gd name="connsiteY15" fmla="*/ 150358 h 607568"/>
              <a:gd name="connsiteX16" fmla="*/ 226016 w 575249"/>
              <a:gd name="connsiteY16" fmla="*/ 133941 h 607568"/>
              <a:gd name="connsiteX17" fmla="*/ 209422 w 575249"/>
              <a:gd name="connsiteY17" fmla="*/ 117371 h 607568"/>
              <a:gd name="connsiteX18" fmla="*/ 555428 w 575249"/>
              <a:gd name="connsiteY18" fmla="*/ 65485 h 607568"/>
              <a:gd name="connsiteX19" fmla="*/ 561882 w 575249"/>
              <a:gd name="connsiteY19" fmla="*/ 66559 h 607568"/>
              <a:gd name="connsiteX20" fmla="*/ 575249 w 575249"/>
              <a:gd name="connsiteY20" fmla="*/ 85430 h 607568"/>
              <a:gd name="connsiteX21" fmla="*/ 575249 w 575249"/>
              <a:gd name="connsiteY21" fmla="*/ 194819 h 607568"/>
              <a:gd name="connsiteX22" fmla="*/ 570947 w 575249"/>
              <a:gd name="connsiteY22" fmla="*/ 207399 h 607568"/>
              <a:gd name="connsiteX23" fmla="*/ 424979 w 575249"/>
              <a:gd name="connsiteY23" fmla="*/ 389817 h 607568"/>
              <a:gd name="connsiteX24" fmla="*/ 409307 w 575249"/>
              <a:gd name="connsiteY24" fmla="*/ 397181 h 607568"/>
              <a:gd name="connsiteX25" fmla="*/ 338014 w 575249"/>
              <a:gd name="connsiteY25" fmla="*/ 397181 h 607568"/>
              <a:gd name="connsiteX26" fmla="*/ 315581 w 575249"/>
              <a:gd name="connsiteY26" fmla="*/ 426024 h 607568"/>
              <a:gd name="connsiteX27" fmla="*/ 299755 w 575249"/>
              <a:gd name="connsiteY27" fmla="*/ 433695 h 607568"/>
              <a:gd name="connsiteX28" fmla="*/ 287617 w 575249"/>
              <a:gd name="connsiteY28" fmla="*/ 429553 h 607568"/>
              <a:gd name="connsiteX29" fmla="*/ 284083 w 575249"/>
              <a:gd name="connsiteY29" fmla="*/ 401630 h 607568"/>
              <a:gd name="connsiteX30" fmla="*/ 539602 w 575249"/>
              <a:gd name="connsiteY30" fmla="*/ 73156 h 607568"/>
              <a:gd name="connsiteX31" fmla="*/ 555428 w 575249"/>
              <a:gd name="connsiteY31" fmla="*/ 65485 h 607568"/>
              <a:gd name="connsiteX32" fmla="*/ 20589 w 575249"/>
              <a:gd name="connsiteY32" fmla="*/ 0 h 607568"/>
              <a:gd name="connsiteX33" fmla="*/ 474004 w 575249"/>
              <a:gd name="connsiteY33" fmla="*/ 0 h 607568"/>
              <a:gd name="connsiteX34" fmla="*/ 494593 w 575249"/>
              <a:gd name="connsiteY34" fmla="*/ 20559 h 607568"/>
              <a:gd name="connsiteX35" fmla="*/ 494593 w 575249"/>
              <a:gd name="connsiteY35" fmla="*/ 77173 h 607568"/>
              <a:gd name="connsiteX36" fmla="*/ 257975 w 575249"/>
              <a:gd name="connsiteY36" fmla="*/ 381418 h 607568"/>
              <a:gd name="connsiteX37" fmla="*/ 247220 w 575249"/>
              <a:gd name="connsiteY37" fmla="*/ 420388 h 607568"/>
              <a:gd name="connsiteX38" fmla="*/ 267348 w 575249"/>
              <a:gd name="connsiteY38" fmla="*/ 455676 h 607568"/>
              <a:gd name="connsiteX39" fmla="*/ 299767 w 575249"/>
              <a:gd name="connsiteY39" fmla="*/ 466723 h 607568"/>
              <a:gd name="connsiteX40" fmla="*/ 341713 w 575249"/>
              <a:gd name="connsiteY40" fmla="*/ 446317 h 607568"/>
              <a:gd name="connsiteX41" fmla="*/ 354159 w 575249"/>
              <a:gd name="connsiteY41" fmla="*/ 430361 h 607568"/>
              <a:gd name="connsiteX42" fmla="*/ 409318 w 575249"/>
              <a:gd name="connsiteY42" fmla="*/ 430361 h 607568"/>
              <a:gd name="connsiteX43" fmla="*/ 450803 w 575249"/>
              <a:gd name="connsiteY43" fmla="*/ 410415 h 607568"/>
              <a:gd name="connsiteX44" fmla="*/ 494593 w 575249"/>
              <a:gd name="connsiteY44" fmla="*/ 355642 h 607568"/>
              <a:gd name="connsiteX45" fmla="*/ 494593 w 575249"/>
              <a:gd name="connsiteY45" fmla="*/ 587009 h 607568"/>
              <a:gd name="connsiteX46" fmla="*/ 474004 w 575249"/>
              <a:gd name="connsiteY46" fmla="*/ 607568 h 607568"/>
              <a:gd name="connsiteX47" fmla="*/ 20589 w 575249"/>
              <a:gd name="connsiteY47" fmla="*/ 607568 h 607568"/>
              <a:gd name="connsiteX48" fmla="*/ 0 w 575249"/>
              <a:gd name="connsiteY48" fmla="*/ 587009 h 607568"/>
              <a:gd name="connsiteX49" fmla="*/ 0 w 575249"/>
              <a:gd name="connsiteY49" fmla="*/ 20559 h 607568"/>
              <a:gd name="connsiteX50" fmla="*/ 20589 w 575249"/>
              <a:gd name="connsiteY50" fmla="*/ 0 h 60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75249" h="607568">
                <a:moveTo>
                  <a:pt x="96184" y="306085"/>
                </a:moveTo>
                <a:cubicBezTo>
                  <a:pt x="86965" y="306085"/>
                  <a:pt x="79590" y="313603"/>
                  <a:pt x="79590" y="322655"/>
                </a:cubicBezTo>
                <a:cubicBezTo>
                  <a:pt x="79590" y="331708"/>
                  <a:pt x="86965" y="339225"/>
                  <a:pt x="96184" y="339225"/>
                </a:cubicBezTo>
                <a:lnTo>
                  <a:pt x="209422" y="339225"/>
                </a:lnTo>
                <a:cubicBezTo>
                  <a:pt x="218641" y="339225"/>
                  <a:pt x="226016" y="331708"/>
                  <a:pt x="226016" y="322655"/>
                </a:cubicBezTo>
                <a:cubicBezTo>
                  <a:pt x="226016" y="313603"/>
                  <a:pt x="218641" y="306085"/>
                  <a:pt x="209422" y="306085"/>
                </a:cubicBezTo>
                <a:close/>
                <a:moveTo>
                  <a:pt x="96184" y="192857"/>
                </a:moveTo>
                <a:cubicBezTo>
                  <a:pt x="86965" y="192857"/>
                  <a:pt x="79590" y="200221"/>
                  <a:pt x="79590" y="209427"/>
                </a:cubicBezTo>
                <a:cubicBezTo>
                  <a:pt x="79590" y="218479"/>
                  <a:pt x="86965" y="225843"/>
                  <a:pt x="96184" y="225843"/>
                </a:cubicBezTo>
                <a:lnTo>
                  <a:pt x="335875" y="225843"/>
                </a:lnTo>
                <a:cubicBezTo>
                  <a:pt x="344940" y="225843"/>
                  <a:pt x="352315" y="218479"/>
                  <a:pt x="352315" y="209427"/>
                </a:cubicBezTo>
                <a:cubicBezTo>
                  <a:pt x="352315" y="200221"/>
                  <a:pt x="344940" y="192857"/>
                  <a:pt x="335875" y="192857"/>
                </a:cubicBezTo>
                <a:close/>
                <a:moveTo>
                  <a:pt x="96184" y="117371"/>
                </a:moveTo>
                <a:cubicBezTo>
                  <a:pt x="86965" y="117371"/>
                  <a:pt x="79590" y="124736"/>
                  <a:pt x="79590" y="133941"/>
                </a:cubicBezTo>
                <a:cubicBezTo>
                  <a:pt x="79590" y="142993"/>
                  <a:pt x="86965" y="150358"/>
                  <a:pt x="96184" y="150358"/>
                </a:cubicBezTo>
                <a:lnTo>
                  <a:pt x="209422" y="150358"/>
                </a:lnTo>
                <a:cubicBezTo>
                  <a:pt x="218641" y="150358"/>
                  <a:pt x="226016" y="142993"/>
                  <a:pt x="226016" y="133941"/>
                </a:cubicBezTo>
                <a:cubicBezTo>
                  <a:pt x="226016" y="124736"/>
                  <a:pt x="218641" y="117371"/>
                  <a:pt x="209422" y="117371"/>
                </a:cubicBezTo>
                <a:close/>
                <a:moveTo>
                  <a:pt x="555428" y="65485"/>
                </a:moveTo>
                <a:cubicBezTo>
                  <a:pt x="557579" y="65485"/>
                  <a:pt x="559730" y="65792"/>
                  <a:pt x="561882" y="66559"/>
                </a:cubicBezTo>
                <a:cubicBezTo>
                  <a:pt x="569871" y="69321"/>
                  <a:pt x="575249" y="76838"/>
                  <a:pt x="575249" y="85430"/>
                </a:cubicBezTo>
                <a:lnTo>
                  <a:pt x="575249" y="194819"/>
                </a:lnTo>
                <a:cubicBezTo>
                  <a:pt x="575249" y="199421"/>
                  <a:pt x="573713" y="203871"/>
                  <a:pt x="570947" y="207399"/>
                </a:cubicBezTo>
                <a:lnTo>
                  <a:pt x="424979" y="389817"/>
                </a:lnTo>
                <a:cubicBezTo>
                  <a:pt x="421138" y="394419"/>
                  <a:pt x="415453" y="397181"/>
                  <a:pt x="409307" y="397181"/>
                </a:cubicBezTo>
                <a:lnTo>
                  <a:pt x="338014" y="397181"/>
                </a:lnTo>
                <a:lnTo>
                  <a:pt x="315581" y="426024"/>
                </a:lnTo>
                <a:cubicBezTo>
                  <a:pt x="311586" y="431087"/>
                  <a:pt x="305747" y="433695"/>
                  <a:pt x="299755" y="433695"/>
                </a:cubicBezTo>
                <a:cubicBezTo>
                  <a:pt x="295453" y="433695"/>
                  <a:pt x="291150" y="432314"/>
                  <a:pt x="287617" y="429553"/>
                </a:cubicBezTo>
                <a:cubicBezTo>
                  <a:pt x="278859" y="422802"/>
                  <a:pt x="277322" y="410222"/>
                  <a:pt x="284083" y="401630"/>
                </a:cubicBezTo>
                <a:lnTo>
                  <a:pt x="539602" y="73156"/>
                </a:lnTo>
                <a:cubicBezTo>
                  <a:pt x="543444" y="68247"/>
                  <a:pt x="549282" y="65485"/>
                  <a:pt x="555428" y="65485"/>
                </a:cubicBezTo>
                <a:close/>
                <a:moveTo>
                  <a:pt x="20589" y="0"/>
                </a:moveTo>
                <a:lnTo>
                  <a:pt x="474004" y="0"/>
                </a:lnTo>
                <a:cubicBezTo>
                  <a:pt x="485374" y="0"/>
                  <a:pt x="494593" y="9206"/>
                  <a:pt x="494593" y="20559"/>
                </a:cubicBezTo>
                <a:lnTo>
                  <a:pt x="494593" y="77173"/>
                </a:lnTo>
                <a:lnTo>
                  <a:pt x="257975" y="381418"/>
                </a:lnTo>
                <a:cubicBezTo>
                  <a:pt x="249217" y="392464"/>
                  <a:pt x="245530" y="406426"/>
                  <a:pt x="247220" y="420388"/>
                </a:cubicBezTo>
                <a:cubicBezTo>
                  <a:pt x="248910" y="434503"/>
                  <a:pt x="256131" y="446931"/>
                  <a:pt x="267348" y="455676"/>
                </a:cubicBezTo>
                <a:cubicBezTo>
                  <a:pt x="276566" y="462887"/>
                  <a:pt x="288090" y="466723"/>
                  <a:pt x="299767" y="466723"/>
                </a:cubicBezTo>
                <a:cubicBezTo>
                  <a:pt x="316361" y="466723"/>
                  <a:pt x="331572" y="459358"/>
                  <a:pt x="341713" y="446317"/>
                </a:cubicBezTo>
                <a:lnTo>
                  <a:pt x="354159" y="430361"/>
                </a:lnTo>
                <a:lnTo>
                  <a:pt x="409318" y="430361"/>
                </a:lnTo>
                <a:cubicBezTo>
                  <a:pt x="425605" y="430361"/>
                  <a:pt x="440663" y="422996"/>
                  <a:pt x="450803" y="410415"/>
                </a:cubicBezTo>
                <a:lnTo>
                  <a:pt x="494593" y="355642"/>
                </a:lnTo>
                <a:lnTo>
                  <a:pt x="494593" y="587009"/>
                </a:lnTo>
                <a:cubicBezTo>
                  <a:pt x="494593" y="598362"/>
                  <a:pt x="485374" y="607568"/>
                  <a:pt x="474004" y="607568"/>
                </a:cubicBezTo>
                <a:lnTo>
                  <a:pt x="20589" y="607568"/>
                </a:lnTo>
                <a:cubicBezTo>
                  <a:pt x="9219" y="607568"/>
                  <a:pt x="0" y="598362"/>
                  <a:pt x="0" y="587009"/>
                </a:cubicBezTo>
                <a:lnTo>
                  <a:pt x="0" y="20559"/>
                </a:lnTo>
                <a:cubicBezTo>
                  <a:pt x="0" y="9206"/>
                  <a:pt x="9219" y="0"/>
                  <a:pt x="2058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1590384" y="6377797"/>
            <a:ext cx="615471" cy="365125"/>
          </a:xfrm>
        </p:spPr>
        <p:txBody>
          <a:bodyPr numCol="1"/>
          <a:lstStyle/>
          <a:p>
            <a:pPr algn="ctr"/>
            <a:fld id="{088D6D6D-68E4-4840-9278-1F52F3857609}" type="slidenum">
              <a:rPr kumimoji="1" lang="en-US" altLang="zh-CN" b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kumimoji="1" lang="zh-CN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3" name="墨迹 22"/>
              <p14:cNvContentPartPr/>
              <p14:nvPr/>
            </p14:nvContentPartPr>
            <p14:xfrm>
              <a:off x="4329323" y="2108241"/>
              <a:ext cx="360" cy="36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"/>
            </p:blipFill>
            <p:spPr>
              <a:xfrm>
                <a:off x="4329323" y="2108241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28" name="墨迹 27"/>
              <p14:cNvContentPartPr/>
              <p14:nvPr/>
            </p14:nvContentPartPr>
            <p14:xfrm>
              <a:off x="8481203" y="1156761"/>
              <a:ext cx="360" cy="36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2"/>
            </p:blipFill>
            <p:spPr>
              <a:xfrm>
                <a:off x="8481203" y="1156761"/>
                <a:ext cx="360" cy="360"/>
              </a:xfrm>
              <a:prstGeom prst="rect"/>
            </p:spPr>
          </p:pic>
        </mc:Fallback>
      </mc:AlternateContent>
      <p:sp>
        <p:nvSpPr>
          <p:cNvPr id="4" name="文本框 3"/>
          <p:cNvSpPr txBox="1"/>
          <p:nvPr/>
        </p:nvSpPr>
        <p:spPr>
          <a:xfrm>
            <a:off x="164801" y="1026840"/>
            <a:ext cx="5243803" cy="52456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30000"/>
              </a:lnSpc>
              <a:buSzPct val="80000"/>
            </a:pPr>
            <a:r>
              <a:rPr lang="en-US" altLang="zh-CN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Prompt:</a:t>
            </a:r>
            <a:endParaRPr kumimoji="1" lang="en-GB" altLang="zh-CN" sz="2400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 descr="图片包含 文本&#10;&#10;描述已自动生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2" y="1633586"/>
            <a:ext cx="6546606" cy="602617"/>
          </a:xfrm>
          <a:prstGeom prst="rect">
            <a:avLst/>
          </a:prstGeom>
        </p:spPr>
      </p:pic>
      <p:sp>
        <p:nvSpPr>
          <p:cNvPr id="16" name="箭头: 下 15"/>
          <p:cNvSpPr/>
          <p:nvPr/>
        </p:nvSpPr>
        <p:spPr>
          <a:xfrm>
            <a:off x="1978089" y="2405025"/>
            <a:ext cx="45719" cy="885015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220605" y="2660967"/>
            <a:ext cx="2108718" cy="45249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30000"/>
              </a:lnSpc>
              <a:buSzPct val="80000"/>
            </a:pP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ChatGPT answers</a:t>
            </a:r>
            <a:endParaRPr kumimoji="1" lang="en-GB" altLang="zh-CN" sz="20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1" name="图片 20" descr="文本&#10;&#10;低可信度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72011"/>
            <a:ext cx="5243803" cy="3178062"/>
          </a:xfrm>
          <a:prstGeom prst="rect">
            <a:avLst/>
          </a:prstGeom>
        </p:spPr>
      </p:pic>
      <p:sp>
        <p:nvSpPr>
          <p:cNvPr id="22" name="箭头: 右 21"/>
          <p:cNvSpPr/>
          <p:nvPr/>
        </p:nvSpPr>
        <p:spPr>
          <a:xfrm>
            <a:off x="5034503" y="4656561"/>
            <a:ext cx="1822476" cy="4571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4869637" y="4146970"/>
            <a:ext cx="2152209" cy="41652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30000"/>
              </a:lnSpc>
              <a:buSzPct val="80000"/>
            </a:pPr>
            <a:r>
              <a:rPr kumimoji="1"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Changes in our DB</a:t>
            </a:r>
            <a:endParaRPr kumimoji="1" lang="en-GB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856980" y="3428015"/>
            <a:ext cx="5464106" cy="45249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30000"/>
              </a:lnSpc>
              <a:buSzPct val="80000"/>
            </a:pPr>
            <a:r>
              <a:rPr kumimoji="1" lang="en-GB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 Create index on ‘DISH_ID’ of relation ‘Grade’ </a:t>
            </a:r>
            <a:endParaRPr kumimoji="1" lang="en-GB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2837" y="4025179"/>
            <a:ext cx="4527557" cy="3651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856980" y="4931554"/>
            <a:ext cx="5464106" cy="45845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30000"/>
              </a:lnSpc>
              <a:buSzPct val="80000"/>
            </a:pPr>
            <a:r>
              <a:rPr kumimoji="1" lang="en-GB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 </a:t>
            </a:r>
            <a:r>
              <a:rPr lang="en-US" altLang="zh-CN" sz="20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Partition </a:t>
            </a:r>
            <a:r>
              <a:rPr lang="en-US" altLang="zh-CN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relation ‘SALES’  by attribute ‘date’.</a:t>
            </a:r>
            <a:endParaRPr kumimoji="1" lang="en-GB" altLang="zh-CN" sz="20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 descr="文本&#10;&#10;描述已自动生成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2849" y="5478125"/>
            <a:ext cx="3645225" cy="1302471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3423" y="304490"/>
            <a:ext cx="10728449" cy="95313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SzPct val="70000"/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Self-Correction Model</a:t>
            </a:r>
            <a:endParaRPr lang="en-US" altLang="zh-CN" sz="28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SzPct val="70000"/>
              <a:buFont typeface="Wingdings" panose="05000000000000000000" pitchFamily="2" charset="2"/>
              <a:buChar char="n"/>
            </a:pPr>
            <a:endParaRPr kumimoji="1" lang="zh-CN" altLang="en-US" sz="28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cxnSp>
        <p:nvCxnSpPr>
          <p:cNvPr id="3" name="直线连接符 5"/>
          <p:cNvCxnSpPr/>
          <p:nvPr/>
        </p:nvCxnSpPr>
        <p:spPr>
          <a:xfrm>
            <a:off x="0" y="930728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 descr="gpt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5430" y="1081405"/>
            <a:ext cx="713105" cy="71310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73710" y="2038985"/>
            <a:ext cx="4467860" cy="374015"/>
          </a:xfrm>
          <a:prstGeom prst="rect">
            <a:avLst/>
          </a:prstGeom>
          <a:noFill/>
        </p:spPr>
        <p:txBody>
          <a:bodyPr wrap="square" numCol="1" rtlCol="0">
            <a:noAutofit/>
          </a:bodyPr>
          <a:p>
            <a:pPr>
              <a:lnSpc>
                <a:spcPct val="130000"/>
              </a:lnSpc>
              <a:buSzPct val="80000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API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10970" y="2981960"/>
            <a:ext cx="1618615" cy="5937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410036" y="3053125"/>
            <a:ext cx="5243803" cy="4508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p>
            <a:pPr>
              <a:lnSpc>
                <a:spcPct val="130000"/>
              </a:lnSpc>
              <a:buSzPct val="80000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 Generator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上箭头 12"/>
          <p:cNvSpPr/>
          <p:nvPr/>
        </p:nvSpPr>
        <p:spPr>
          <a:xfrm rot="2640000">
            <a:off x="1260475" y="3601085"/>
            <a:ext cx="76200" cy="1125855"/>
          </a:xfrm>
          <a:prstGeom prst="upArrow">
            <a:avLst>
              <a:gd name="adj1" fmla="val 0"/>
              <a:gd name="adj2" fmla="val 50000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60356" y="4582205"/>
            <a:ext cx="5243803" cy="4508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p>
            <a:pPr>
              <a:lnSpc>
                <a:spcPct val="130000"/>
              </a:lnSpc>
              <a:buSzPct val="80000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base schames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上箭头 14"/>
          <p:cNvSpPr/>
          <p:nvPr/>
        </p:nvSpPr>
        <p:spPr>
          <a:xfrm rot="10800000">
            <a:off x="1901825" y="1872615"/>
            <a:ext cx="76200" cy="1102360"/>
          </a:xfrm>
          <a:prstGeom prst="upArrow">
            <a:avLst>
              <a:gd name="adj1" fmla="val 0"/>
              <a:gd name="adj2" fmla="val 50000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717501" y="4595540"/>
            <a:ext cx="5243803" cy="4508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p>
            <a:pPr>
              <a:lnSpc>
                <a:spcPct val="130000"/>
              </a:lnSpc>
              <a:buSzPct val="80000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 demand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上箭头 16"/>
          <p:cNvSpPr/>
          <p:nvPr/>
        </p:nvSpPr>
        <p:spPr>
          <a:xfrm rot="19260000">
            <a:off x="3150235" y="3630930"/>
            <a:ext cx="76200" cy="1125855"/>
          </a:xfrm>
          <a:prstGeom prst="upArrow">
            <a:avLst>
              <a:gd name="adj1" fmla="val 0"/>
              <a:gd name="adj2" fmla="val 50000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255981" y="3817665"/>
            <a:ext cx="5243803" cy="4508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p>
            <a:pPr>
              <a:lnSpc>
                <a:spcPct val="130000"/>
              </a:lnSpc>
              <a:buSzPct val="80000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051001" y="3019470"/>
            <a:ext cx="5243803" cy="4508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p>
            <a:pPr>
              <a:lnSpc>
                <a:spcPct val="130000"/>
              </a:lnSpc>
              <a:buSzPct val="80000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 and execute SQL query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45110" y="4595495"/>
            <a:ext cx="1732915" cy="46418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2717800" y="4660900"/>
            <a:ext cx="1475105" cy="3930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051300" y="3056255"/>
            <a:ext cx="3035935" cy="4476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上箭头 22"/>
          <p:cNvSpPr/>
          <p:nvPr/>
        </p:nvSpPr>
        <p:spPr>
          <a:xfrm rot="5400000">
            <a:off x="3517265" y="2794000"/>
            <a:ext cx="95250" cy="972820"/>
          </a:xfrm>
          <a:prstGeom prst="upArrow">
            <a:avLst>
              <a:gd name="adj1" fmla="val 0"/>
              <a:gd name="adj2" fmla="val 50000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上箭头 23"/>
          <p:cNvSpPr/>
          <p:nvPr/>
        </p:nvSpPr>
        <p:spPr>
          <a:xfrm rot="2640000">
            <a:off x="7033895" y="2058670"/>
            <a:ext cx="76200" cy="1125855"/>
          </a:xfrm>
          <a:prstGeom prst="upArrow">
            <a:avLst>
              <a:gd name="adj1" fmla="val 0"/>
              <a:gd name="adj2" fmla="val 50000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上箭头 24"/>
          <p:cNvSpPr/>
          <p:nvPr/>
        </p:nvSpPr>
        <p:spPr>
          <a:xfrm rot="8160000">
            <a:off x="7033895" y="3372485"/>
            <a:ext cx="76200" cy="1125855"/>
          </a:xfrm>
          <a:prstGeom prst="upArrow">
            <a:avLst>
              <a:gd name="adj1" fmla="val 0"/>
              <a:gd name="adj2" fmla="val 50000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464636" y="2288585"/>
            <a:ext cx="5243803" cy="4508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p>
            <a:pPr>
              <a:lnSpc>
                <a:spcPct val="130000"/>
              </a:lnSpc>
              <a:buSzPct val="80000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340811" y="3824650"/>
            <a:ext cx="5243803" cy="4508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p>
            <a:pPr>
              <a:lnSpc>
                <a:spcPct val="130000"/>
              </a:lnSpc>
              <a:buSzPct val="80000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490460" y="1872615"/>
            <a:ext cx="4343400" cy="375285"/>
          </a:xfrm>
          <a:prstGeom prst="rect">
            <a:avLst/>
          </a:prstGeom>
          <a:noFill/>
        </p:spPr>
        <p:txBody>
          <a:bodyPr wrap="square" numCol="1" rtlCol="0">
            <a:noAutofit/>
          </a:bodyPr>
          <a:p>
            <a:pPr>
              <a:lnSpc>
                <a:spcPct val="130000"/>
              </a:lnSpc>
              <a:buSzPct val="80000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self correct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490460" y="1940560"/>
            <a:ext cx="1177925" cy="3968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 flipV="1">
            <a:off x="2673350" y="2105025"/>
            <a:ext cx="4817110" cy="190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1" name="上箭头 30"/>
          <p:cNvSpPr/>
          <p:nvPr/>
        </p:nvSpPr>
        <p:spPr>
          <a:xfrm rot="10800000">
            <a:off x="2641600" y="2129790"/>
            <a:ext cx="76200" cy="845820"/>
          </a:xfrm>
          <a:prstGeom prst="upArrow">
            <a:avLst>
              <a:gd name="adj1" fmla="val 0"/>
              <a:gd name="adj2" fmla="val 50000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7490460" y="4192270"/>
            <a:ext cx="1555750" cy="422910"/>
          </a:xfrm>
          <a:prstGeom prst="rect">
            <a:avLst/>
          </a:prstGeom>
          <a:noFill/>
        </p:spPr>
        <p:txBody>
          <a:bodyPr wrap="square" numCol="1" rtlCol="0">
            <a:noAutofit/>
          </a:bodyPr>
          <a:p>
            <a:pPr>
              <a:lnSpc>
                <a:spcPct val="130000"/>
              </a:lnSpc>
              <a:buSzPct val="80000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 result 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上箭头 32"/>
          <p:cNvSpPr/>
          <p:nvPr/>
        </p:nvSpPr>
        <p:spPr>
          <a:xfrm rot="2640000">
            <a:off x="8879840" y="3281045"/>
            <a:ext cx="76200" cy="1125855"/>
          </a:xfrm>
          <a:prstGeom prst="upArrow">
            <a:avLst>
              <a:gd name="adj1" fmla="val 0"/>
              <a:gd name="adj2" fmla="val 50000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上箭头 33"/>
          <p:cNvSpPr/>
          <p:nvPr/>
        </p:nvSpPr>
        <p:spPr>
          <a:xfrm rot="8160000">
            <a:off x="8879840" y="4563110"/>
            <a:ext cx="76200" cy="1125855"/>
          </a:xfrm>
          <a:prstGeom prst="upArrow">
            <a:avLst>
              <a:gd name="adj1" fmla="val 0"/>
              <a:gd name="adj2" fmla="val 50000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7490460" y="4312285"/>
            <a:ext cx="1322705" cy="34544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7960995" y="4996815"/>
            <a:ext cx="2475865" cy="375285"/>
          </a:xfrm>
          <a:prstGeom prst="rect">
            <a:avLst/>
          </a:prstGeom>
          <a:noFill/>
        </p:spPr>
        <p:txBody>
          <a:bodyPr wrap="square" numCol="1" rtlCol="0">
            <a:noAutofit/>
          </a:bodyPr>
          <a:p>
            <a:pPr>
              <a:lnSpc>
                <a:spcPct val="130000"/>
              </a:lnSpc>
              <a:buSzPct val="80000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satisfied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724775" y="3566795"/>
            <a:ext cx="2475865" cy="375285"/>
          </a:xfrm>
          <a:prstGeom prst="rect">
            <a:avLst/>
          </a:prstGeom>
          <a:noFill/>
        </p:spPr>
        <p:txBody>
          <a:bodyPr wrap="square" numCol="1" rtlCol="0">
            <a:noAutofit/>
          </a:bodyPr>
          <a:p>
            <a:pPr>
              <a:lnSpc>
                <a:spcPct val="130000"/>
              </a:lnSpc>
              <a:buSzPct val="80000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satisfied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9357995" y="5360670"/>
            <a:ext cx="2475865" cy="375285"/>
          </a:xfrm>
          <a:prstGeom prst="rect">
            <a:avLst/>
          </a:prstGeom>
          <a:noFill/>
        </p:spPr>
        <p:txBody>
          <a:bodyPr wrap="square" numCol="1" rtlCol="0">
            <a:noAutofit/>
          </a:bodyPr>
          <a:p>
            <a:pPr>
              <a:lnSpc>
                <a:spcPct val="130000"/>
              </a:lnSpc>
              <a:buSzPct val="80000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result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0471785" y="2066925"/>
            <a:ext cx="1720215" cy="375285"/>
          </a:xfrm>
          <a:prstGeom prst="rect">
            <a:avLst/>
          </a:prstGeom>
          <a:noFill/>
        </p:spPr>
        <p:txBody>
          <a:bodyPr wrap="square" numCol="1" rtlCol="0">
            <a:noAutofit/>
          </a:bodyPr>
          <a:p>
            <a:pPr>
              <a:lnSpc>
                <a:spcPct val="130000"/>
              </a:lnSpc>
              <a:buSzPct val="80000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comment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668385" y="2981325"/>
            <a:ext cx="2475865" cy="375285"/>
          </a:xfrm>
          <a:prstGeom prst="rect">
            <a:avLst/>
          </a:prstGeom>
          <a:noFill/>
        </p:spPr>
        <p:txBody>
          <a:bodyPr wrap="square" numCol="1" rtlCol="0">
            <a:noAutofit/>
          </a:bodyPr>
          <a:p>
            <a:pPr>
              <a:lnSpc>
                <a:spcPct val="130000"/>
              </a:lnSpc>
              <a:buSzPct val="80000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re_generate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9336405" y="5440045"/>
            <a:ext cx="1475105" cy="3930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8668385" y="3044825"/>
            <a:ext cx="1436370" cy="3606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10528935" y="2120265"/>
            <a:ext cx="1475105" cy="3930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上箭头 45"/>
          <p:cNvSpPr/>
          <p:nvPr/>
        </p:nvSpPr>
        <p:spPr>
          <a:xfrm rot="13440000">
            <a:off x="10159365" y="2520315"/>
            <a:ext cx="91440" cy="572770"/>
          </a:xfrm>
          <a:prstGeom prst="upArrow">
            <a:avLst>
              <a:gd name="adj1" fmla="val 0"/>
              <a:gd name="adj2" fmla="val 50000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8" name="直接连接符 47"/>
          <p:cNvCxnSpPr/>
          <p:nvPr/>
        </p:nvCxnSpPr>
        <p:spPr>
          <a:xfrm>
            <a:off x="9383395" y="1473835"/>
            <a:ext cx="2540" cy="15500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2461260" y="1451610"/>
            <a:ext cx="6924675" cy="95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0" name="上箭头 49"/>
          <p:cNvSpPr/>
          <p:nvPr/>
        </p:nvSpPr>
        <p:spPr>
          <a:xfrm rot="10800000">
            <a:off x="2451735" y="1473835"/>
            <a:ext cx="76200" cy="1499870"/>
          </a:xfrm>
          <a:prstGeom prst="upArrow">
            <a:avLst>
              <a:gd name="adj1" fmla="val 0"/>
              <a:gd name="adj2" fmla="val 50000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1590384" y="6377797"/>
            <a:ext cx="615471" cy="365125"/>
          </a:xfrm>
        </p:spPr>
        <p:txBody>
          <a:bodyPr/>
          <a:lstStyle/>
          <a:p>
            <a:pPr algn="ctr"/>
            <a:fld id="{088D6D6D-68E4-4840-9278-1F52F3857609}" type="slidenum">
              <a:rPr kumimoji="1" lang="zh-CN" altLang="en-US" b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kumimoji="1" lang="zh-CN" alt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etal_20240424_14443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48618" y="0"/>
            <a:ext cx="11694764" cy="6865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8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2012542" y="2488773"/>
            <a:ext cx="10179458" cy="110799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GB" altLang="zh-CN" sz="6600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THANK</a:t>
            </a:r>
            <a:r>
              <a:rPr lang="zh-CN" sz="6600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6600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endParaRPr kumimoji="1" lang="zh-CN" sz="66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183746" y="2484771"/>
            <a:ext cx="200025" cy="11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kumimoji="1" lang="zh-CN"/>
          </a:p>
        </p:txBody>
      </p:sp>
      <p:cxnSp>
        <p:nvCxnSpPr>
          <p:cNvPr id="20" name="直线连接符 19"/>
          <p:cNvCxnSpPr/>
          <p:nvPr/>
        </p:nvCxnSpPr>
        <p:spPr>
          <a:xfrm flipV="1">
            <a:off x="458590" y="738674"/>
            <a:ext cx="11275060" cy="7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0" y="6637867"/>
            <a:ext cx="12192000" cy="2201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kumimoji="1" lang="zh-CN"/>
          </a:p>
        </p:txBody>
      </p:sp>
      <p:sp>
        <p:nvSpPr>
          <p:cNvPr id="27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1576529" y="6244021"/>
            <a:ext cx="615471" cy="365125"/>
          </a:xfrm>
        </p:spPr>
        <p:txBody>
          <a:bodyPr numCol="1"/>
          <a:lstStyle/>
          <a:p>
            <a:pPr algn="ctr"/>
            <a:fld id="{088D6D6D-68E4-4840-9278-1F52F3857609}" type="slidenum">
              <a:rPr kumimoji="1" lang="en-US" altLang="zh-CN" b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kumimoji="1" lang="zh-CN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线连接符 5"/>
          <p:cNvCxnSpPr/>
          <p:nvPr/>
        </p:nvCxnSpPr>
        <p:spPr>
          <a:xfrm>
            <a:off x="0" y="930728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88339" y="302422"/>
            <a:ext cx="10728449" cy="52197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SzPct val="70000"/>
              <a:buFont typeface="Wingdings" panose="05000000000000000000" pitchFamily="2" charset="2"/>
              <a:buChar char="n"/>
            </a:pPr>
            <a:r>
              <a:rPr kumimoji="1" lang="en-US" altLang="en-GB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Motivation</a:t>
            </a:r>
            <a:endParaRPr kumimoji="1" lang="en-US" altLang="en-GB" sz="28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1"/>
            </p:custDataLst>
          </p:nvPr>
        </p:nvSpPr>
        <p:spPr>
          <a:xfrm>
            <a:off x="529935" y="1305041"/>
            <a:ext cx="10817554" cy="65087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30000"/>
              </a:lnSpc>
              <a:buSzPct val="80000"/>
            </a:pPr>
            <a:r>
              <a:rPr kumimoji="1" 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Exsisting successful cases: </a:t>
            </a:r>
            <a:endParaRPr kumimoji="1" 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1590384" y="6377797"/>
            <a:ext cx="615471" cy="365125"/>
          </a:xfrm>
        </p:spPr>
        <p:txBody>
          <a:bodyPr numCol="1"/>
          <a:lstStyle/>
          <a:p>
            <a:pPr algn="ctr"/>
            <a:fld id="{088D6D6D-68E4-4840-9278-1F52F3857609}" type="slidenum">
              <a:rPr kumimoji="1" lang="en-US" altLang="zh-CN" b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kumimoji="1" lang="zh-CN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8" name="墨迹 27"/>
              <p14:cNvContentPartPr/>
              <p14:nvPr/>
            </p14:nvContentPartPr>
            <p14:xfrm>
              <a:off x="8481203" y="1156761"/>
              <a:ext cx="360" cy="36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3"/>
            </p:blipFill>
            <p:spPr>
              <a:xfrm>
                <a:off x="8481203" y="1156761"/>
                <a:ext cx="360" cy="360"/>
              </a:xfrm>
              <a:prstGeom prst="rect"/>
            </p:spPr>
          </p:pic>
        </mc:Fallback>
      </mc:AlternateContent>
      <p:pic>
        <p:nvPicPr>
          <p:cNvPr id="4" name="图片 3" descr="yel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955" y="1955800"/>
            <a:ext cx="4039870" cy="2851150"/>
          </a:xfrm>
          <a:prstGeom prst="rect">
            <a:avLst/>
          </a:prstGeom>
        </p:spPr>
      </p:pic>
      <p:pic>
        <p:nvPicPr>
          <p:cNvPr id="7" name="图片 6" descr="大众点评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3335" y="2103755"/>
            <a:ext cx="4531360" cy="2262505"/>
          </a:xfrm>
          <a:prstGeom prst="rect">
            <a:avLst/>
          </a:prstGeom>
        </p:spPr>
      </p:pic>
      <p:pic>
        <p:nvPicPr>
          <p:cNvPr id="9" name="图片 8" descr="美团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3830" y="4257040"/>
            <a:ext cx="4721860" cy="21209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线连接符 5"/>
          <p:cNvCxnSpPr/>
          <p:nvPr/>
        </p:nvCxnSpPr>
        <p:spPr>
          <a:xfrm>
            <a:off x="0" y="930728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88339" y="302422"/>
            <a:ext cx="10728449" cy="52197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SzPct val="70000"/>
              <a:buFont typeface="Wingdings" panose="05000000000000000000" pitchFamily="2" charset="2"/>
              <a:buChar char="n"/>
            </a:pPr>
            <a:r>
              <a:rPr kumimoji="1" lang="en-US" altLang="en-GB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Motivation</a:t>
            </a:r>
            <a:endParaRPr kumimoji="1" lang="en-US" altLang="en-GB" sz="28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1"/>
            </p:custDataLst>
          </p:nvPr>
        </p:nvSpPr>
        <p:spPr>
          <a:xfrm>
            <a:off x="529935" y="1305041"/>
            <a:ext cx="10817554" cy="65087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30000"/>
              </a:lnSpc>
              <a:buSzPct val="80000"/>
            </a:pPr>
            <a:r>
              <a:rPr kumimoji="1" 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Exsisting successful cases: </a:t>
            </a:r>
            <a:endParaRPr kumimoji="1" 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1590384" y="6377797"/>
            <a:ext cx="615471" cy="365125"/>
          </a:xfrm>
        </p:spPr>
        <p:txBody>
          <a:bodyPr numCol="1"/>
          <a:lstStyle/>
          <a:p>
            <a:pPr algn="ctr"/>
            <a:fld id="{088D6D6D-68E4-4840-9278-1F52F3857609}" type="slidenum">
              <a:rPr kumimoji="1" lang="en-US" altLang="zh-CN" b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kumimoji="1" lang="zh-CN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8" name="墨迹 27"/>
              <p14:cNvContentPartPr/>
              <p14:nvPr/>
            </p14:nvContentPartPr>
            <p14:xfrm>
              <a:off x="8481203" y="1156761"/>
              <a:ext cx="360" cy="36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3"/>
            </p:blipFill>
            <p:spPr>
              <a:xfrm>
                <a:off x="8481203" y="1156761"/>
                <a:ext cx="360" cy="360"/>
              </a:xfrm>
              <a:prstGeom prst="rect"/>
            </p:spPr>
          </p:pic>
        </mc:Fallback>
      </mc:AlternateContent>
      <p:pic>
        <p:nvPicPr>
          <p:cNvPr id="4" name="图片 3" descr="yel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955" y="1955800"/>
            <a:ext cx="4039870" cy="2851150"/>
          </a:xfrm>
          <a:prstGeom prst="rect">
            <a:avLst/>
          </a:prstGeom>
        </p:spPr>
      </p:pic>
      <p:pic>
        <p:nvPicPr>
          <p:cNvPr id="7" name="图片 6" descr="大众点评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3335" y="2103755"/>
            <a:ext cx="4531360" cy="2262505"/>
          </a:xfrm>
          <a:prstGeom prst="rect">
            <a:avLst/>
          </a:prstGeom>
        </p:spPr>
      </p:pic>
      <p:pic>
        <p:nvPicPr>
          <p:cNvPr id="9" name="图片 8" descr="美团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3830" y="4257040"/>
            <a:ext cx="4721860" cy="21209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82320" y="4164330"/>
            <a:ext cx="385191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reliable reference when choosing restaurant</a:t>
            </a:r>
            <a:endParaRPr lang="en-US" altLang="zh-CN" sz="240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40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Urge restaurants to provide better dishes and service to attract customers</a:t>
            </a:r>
            <a:endParaRPr lang="en-US" altLang="zh-CN" sz="240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5400000" flipH="1">
            <a:off x="6073140" y="2307841"/>
            <a:ext cx="45719" cy="169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kumimoji="1" lang="zh-CN"/>
          </a:p>
        </p:txBody>
      </p:sp>
      <p:sp>
        <p:nvSpPr>
          <p:cNvPr id="5" name="文本框 4"/>
          <p:cNvSpPr txBox="1"/>
          <p:nvPr/>
        </p:nvSpPr>
        <p:spPr>
          <a:xfrm>
            <a:off x="2956560" y="3704822"/>
            <a:ext cx="6278880" cy="769441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algn="ctr"/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Design</a:t>
            </a:r>
            <a:endParaRPr lang="zh-C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48000" y="1887820"/>
            <a:ext cx="6096000" cy="707886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sz="4000" dirty="0"/>
          </a:p>
        </p:txBody>
      </p:sp>
      <p:sp>
        <p:nvSpPr>
          <p:cNvPr id="9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1590384" y="6377797"/>
            <a:ext cx="615471" cy="365125"/>
          </a:xfrm>
        </p:spPr>
        <p:txBody>
          <a:bodyPr numCol="1"/>
          <a:lstStyle/>
          <a:p>
            <a:pPr algn="ctr"/>
            <a:fld id="{088D6D6D-68E4-4840-9278-1F52F3857609}" type="slidenum">
              <a:rPr kumimoji="1" lang="en-US" altLang="zh-CN" b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kumimoji="1" lang="zh-CN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线连接符 5"/>
          <p:cNvCxnSpPr/>
          <p:nvPr/>
        </p:nvCxnSpPr>
        <p:spPr>
          <a:xfrm>
            <a:off x="0" y="930728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88339" y="302422"/>
            <a:ext cx="107284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70000"/>
              <a:buFont typeface="Wingdings" panose="05000000000000000000" pitchFamily="2" charset="2"/>
              <a:buChar char="n"/>
            </a:pPr>
            <a:r>
              <a:rPr kumimoji="1" lang="en-US" altLang="en-GB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Database Design</a:t>
            </a:r>
            <a:endParaRPr kumimoji="1" lang="en-US" altLang="en-GB" sz="28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5308291" y="2370076"/>
            <a:ext cx="5276537" cy="1216470"/>
          </a:xfrm>
          <a:prstGeom prst="roundRect">
            <a:avLst>
              <a:gd name="adj" fmla="val 10828"/>
            </a:avLst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31750">
                <a:solidFill>
                  <a:schemeClr val="accent1"/>
                </a:solidFill>
              </a:ln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5308291" y="3891252"/>
            <a:ext cx="5276537" cy="1216470"/>
          </a:xfrm>
          <a:prstGeom prst="roundRect">
            <a:avLst>
              <a:gd name="adj" fmla="val 10828"/>
            </a:avLst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31750">
                <a:solidFill>
                  <a:schemeClr val="accent1"/>
                </a:solidFill>
              </a:ln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1614383" y="2768842"/>
            <a:ext cx="1948720" cy="194872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31750">
                <a:solidFill>
                  <a:schemeClr val="accent1"/>
                </a:solidFill>
              </a:ln>
            </a:endParaRPr>
          </a:p>
        </p:txBody>
      </p:sp>
      <p:sp>
        <p:nvSpPr>
          <p:cNvPr id="42" name="右箭头 41"/>
          <p:cNvSpPr/>
          <p:nvPr/>
        </p:nvSpPr>
        <p:spPr>
          <a:xfrm>
            <a:off x="3959176" y="2768448"/>
            <a:ext cx="1034322" cy="419724"/>
          </a:xfrm>
          <a:prstGeom prst="rightArrow">
            <a:avLst/>
          </a:prstGeom>
          <a:gradFill>
            <a:gsLst>
              <a:gs pos="57000">
                <a:schemeClr val="accent1">
                  <a:alpha val="47322"/>
                </a:schemeClr>
              </a:gs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21594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31750">
                <a:solidFill>
                  <a:schemeClr val="accent1"/>
                </a:solidFill>
              </a:ln>
            </a:endParaRPr>
          </a:p>
        </p:txBody>
      </p:sp>
      <p:sp>
        <p:nvSpPr>
          <p:cNvPr id="43" name="右箭头 42"/>
          <p:cNvSpPr/>
          <p:nvPr/>
        </p:nvSpPr>
        <p:spPr>
          <a:xfrm>
            <a:off x="3959176" y="4289624"/>
            <a:ext cx="1034322" cy="419724"/>
          </a:xfrm>
          <a:prstGeom prst="rightArrow">
            <a:avLst/>
          </a:prstGeom>
          <a:gradFill>
            <a:gsLst>
              <a:gs pos="57000">
                <a:schemeClr val="accent1">
                  <a:alpha val="47322"/>
                </a:schemeClr>
              </a:gs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21594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31750">
                <a:solidFill>
                  <a:schemeClr val="accent1"/>
                </a:solidFill>
              </a:ln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763268" y="3250599"/>
            <a:ext cx="1650950" cy="902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buSzPct val="80000"/>
            </a:pPr>
            <a:r>
              <a:rPr kumimoji="1" lang="en-US" altLang="en-GB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Basic Functions</a:t>
            </a:r>
            <a:endParaRPr kumimoji="1" lang="en-US" altLang="en-GB" sz="24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512371" y="2532903"/>
            <a:ext cx="4802768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SzPct val="80000"/>
            </a:pPr>
            <a:r>
              <a:rPr kumimoji="1" lang="en-US" altLang="en-GB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be capable to shows the popularity of a dish</a:t>
            </a:r>
            <a:endParaRPr kumimoji="1" lang="en-US" altLang="en-GB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5534596" y="4076642"/>
            <a:ext cx="4802768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SzPct val="80000"/>
            </a:pPr>
            <a:r>
              <a:rPr kumimoji="1" lang="en-US" altLang="en-GB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be capable to display the detail information of dish and its location </a:t>
            </a:r>
            <a:endParaRPr kumimoji="1" lang="en-US" altLang="en-GB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线连接符 5"/>
          <p:cNvCxnSpPr/>
          <p:nvPr/>
        </p:nvCxnSpPr>
        <p:spPr>
          <a:xfrm>
            <a:off x="0" y="930728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88339" y="302422"/>
            <a:ext cx="107284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70000"/>
              <a:buFont typeface="Wingdings" panose="05000000000000000000" pitchFamily="2" charset="2"/>
              <a:buChar char="n"/>
            </a:pPr>
            <a:r>
              <a:rPr kumimoji="1" lang="en-US" altLang="en-GB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Database Design</a:t>
            </a:r>
            <a:endParaRPr kumimoji="1" lang="en-US" altLang="en-GB" sz="28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1"/>
            </p:custDataLst>
          </p:nvPr>
        </p:nvSpPr>
        <p:spPr>
          <a:xfrm>
            <a:off x="330200" y="1220470"/>
            <a:ext cx="2713990" cy="488759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indent="0">
              <a:lnSpc>
                <a:spcPct val="130000"/>
              </a:lnSpc>
              <a:buSzPct val="80000"/>
              <a:buNone/>
            </a:pPr>
            <a:r>
              <a:rPr kumimoji="1" 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Premise:</a:t>
            </a:r>
            <a:endParaRPr kumimoji="1" 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0">
              <a:lnSpc>
                <a:spcPct val="130000"/>
              </a:lnSpc>
              <a:buSzPct val="80000"/>
              <a:buNone/>
            </a:pPr>
            <a:endParaRPr kumimoji="1" 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buSzPct val="80000"/>
            </a:pPr>
            <a:r>
              <a:rPr kumimoji="1" 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 No canteen shares same name in CUHKSZ</a:t>
            </a:r>
            <a:endParaRPr kumimoji="1" 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buSzPct val="80000"/>
            </a:pPr>
            <a:endParaRPr kumimoji="1" 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buSzPct val="80000"/>
            </a:pPr>
            <a:r>
              <a:rPr kumimoji="1" 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 A dish must serve by a stand, a stand must belongs to a canteen </a:t>
            </a:r>
            <a:endParaRPr kumimoji="1" 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2" descr="ER n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570" y="1037590"/>
            <a:ext cx="8225155" cy="52533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555105" y="6397625"/>
            <a:ext cx="1666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ER Diagram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线连接符 5"/>
          <p:cNvCxnSpPr/>
          <p:nvPr/>
        </p:nvCxnSpPr>
        <p:spPr>
          <a:xfrm>
            <a:off x="0" y="930728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88339" y="302422"/>
            <a:ext cx="107284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70000"/>
              <a:buFont typeface="Wingdings" panose="05000000000000000000" pitchFamily="2" charset="2"/>
              <a:buChar char="n"/>
            </a:pPr>
            <a:r>
              <a:rPr kumimoji="1" lang="en-US" altLang="en-GB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Database Design</a:t>
            </a:r>
            <a:endParaRPr kumimoji="1" lang="en-US" altLang="en-GB" sz="28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1"/>
            </p:custDataLst>
          </p:nvPr>
        </p:nvSpPr>
        <p:spPr>
          <a:xfrm>
            <a:off x="330200" y="1220470"/>
            <a:ext cx="2713990" cy="488759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indent="0">
              <a:lnSpc>
                <a:spcPct val="130000"/>
              </a:lnSpc>
              <a:buSzPct val="80000"/>
              <a:buNone/>
            </a:pPr>
            <a:r>
              <a:rPr kumimoji="1" 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Premise:</a:t>
            </a:r>
            <a:endParaRPr kumimoji="1" 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0">
              <a:lnSpc>
                <a:spcPct val="130000"/>
              </a:lnSpc>
              <a:buSzPct val="80000"/>
              <a:buNone/>
            </a:pPr>
            <a:endParaRPr kumimoji="1" 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buSzPct val="80000"/>
            </a:pPr>
            <a:r>
              <a:rPr kumimoji="1" 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 No canteen shares same name in CUHKSZ</a:t>
            </a:r>
            <a:endParaRPr kumimoji="1" 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buSzPct val="80000"/>
            </a:pPr>
            <a:endParaRPr kumimoji="1" 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buSzPct val="80000"/>
            </a:pPr>
            <a:r>
              <a:rPr kumimoji="1" 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 A dish must serve by a stand, a stand must belongs to a canteen </a:t>
            </a:r>
            <a:endParaRPr kumimoji="1" 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2" descr="ER n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570" y="1037590"/>
            <a:ext cx="8225155" cy="525335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845810" y="4836160"/>
            <a:ext cx="3613785" cy="143764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5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66465" y="3124835"/>
            <a:ext cx="4821555" cy="1851660"/>
          </a:xfrm>
          <a:prstGeom prst="rect">
            <a:avLst/>
          </a:prstGeom>
          <a:noFill/>
          <a:ln w="381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377565" y="991235"/>
            <a:ext cx="8428990" cy="2096135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5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88020" y="3147695"/>
            <a:ext cx="2858770" cy="2096135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555105" y="6397625"/>
            <a:ext cx="1666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 Diagram</a:t>
            </a:r>
            <a:endParaRPr lang="en-US" altLang="zh-CN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347.5606299212598,&quot;left&quot;:41.72716535433071,&quot;top&quot;:102.7591338582677,&quot;width&quot;:851.775905511811}"/>
</p:tagLst>
</file>

<file path=ppt/tags/tag10.xml><?xml version="1.0" encoding="utf-8"?>
<p:tagLst xmlns:p="http://schemas.openxmlformats.org/presentationml/2006/main">
  <p:tag name="KSO_WM_DIAGRAM_VIRTUALLY_FRAME" val="{&quot;height&quot;:347.5606299212598,&quot;left&quot;:41.72716535433071,&quot;top&quot;:102.7591338582677,&quot;width&quot;:851.775905511811}"/>
</p:tagLst>
</file>

<file path=ppt/tags/tag11.xml><?xml version="1.0" encoding="utf-8"?>
<p:tagLst xmlns:p="http://schemas.openxmlformats.org/presentationml/2006/main">
  <p:tag name="COMMONDATA" val="eyJoZGlkIjoiNjA1MjNmZGI5NGQyN2E1NTBlNzhlMTBhNmM3YmQ1MDMifQ=="/>
  <p:tag name="commondata" val="eyJoZGlkIjoiMWZlMTQ5ZDYyNmExZmVkYTY5MTJlNDc0ZWU4YjlkMjUifQ=="/>
</p:tagLst>
</file>

<file path=ppt/tags/tag2.xml><?xml version="1.0" encoding="utf-8"?>
<p:tagLst xmlns:p="http://schemas.openxmlformats.org/presentationml/2006/main">
  <p:tag name="KSO_WM_DIAGRAM_VIRTUALLY_FRAME" val="{&quot;height&quot;:347.5606299212598,&quot;left&quot;:41.72716535433071,&quot;top&quot;:102.7591338582677,&quot;width&quot;:851.775905511811}"/>
</p:tagLst>
</file>

<file path=ppt/tags/tag3.xml><?xml version="1.0" encoding="utf-8"?>
<p:tagLst xmlns:p="http://schemas.openxmlformats.org/presentationml/2006/main">
  <p:tag name="KSO_WM_DIAGRAM_VIRTUALLY_FRAME" val="{&quot;height&quot;:347.5606299212598,&quot;left&quot;:41.72716535433071,&quot;top&quot;:102.7591338582677,&quot;width&quot;:851.775905511811}"/>
</p:tagLst>
</file>

<file path=ppt/tags/tag4.xml><?xml version="1.0" encoding="utf-8"?>
<p:tagLst xmlns:p="http://schemas.openxmlformats.org/presentationml/2006/main">
  <p:tag name="KSO_WM_DIAGRAM_VIRTUALLY_FRAME" val="{&quot;height&quot;:347.5606299212598,&quot;left&quot;:41.72716535433071,&quot;top&quot;:102.7591338582677,&quot;width&quot;:851.775905511811}"/>
</p:tagLst>
</file>

<file path=ppt/tags/tag5.xml><?xml version="1.0" encoding="utf-8"?>
<p:tagLst xmlns:p="http://schemas.openxmlformats.org/presentationml/2006/main">
  <p:tag name="KSO_WM_DIAGRAM_VIRTUALLY_FRAME" val="{&quot;height&quot;:347.5606299212598,&quot;left&quot;:41.72716535433071,&quot;top&quot;:102.7591338582677,&quot;width&quot;:851.775905511811}"/>
</p:tagLst>
</file>

<file path=ppt/tags/tag6.xml><?xml version="1.0" encoding="utf-8"?>
<p:tagLst xmlns:p="http://schemas.openxmlformats.org/presentationml/2006/main">
  <p:tag name="KSO_WM_DIAGRAM_VIRTUALLY_FRAME" val="{&quot;height&quot;:347.5606299212598,&quot;left&quot;:41.72716535433071,&quot;top&quot;:102.7591338582677,&quot;width&quot;:851.775905511811}"/>
</p:tagLst>
</file>

<file path=ppt/tags/tag7.xml><?xml version="1.0" encoding="utf-8"?>
<p:tagLst xmlns:p="http://schemas.openxmlformats.org/presentationml/2006/main">
  <p:tag name="KSO_WM_DIAGRAM_VIRTUALLY_FRAME" val="{&quot;height&quot;:347.5606299212598,&quot;left&quot;:41.72716535433071,&quot;top&quot;:102.7591338582677,&quot;width&quot;:851.775905511811}"/>
</p:tagLst>
</file>

<file path=ppt/tags/tag8.xml><?xml version="1.0" encoding="utf-8"?>
<p:tagLst xmlns:p="http://schemas.openxmlformats.org/presentationml/2006/main">
  <p:tag name="KSO_WM_DIAGRAM_VIRTUALLY_FRAME" val="{&quot;height&quot;:347.5606299212598,&quot;left&quot;:41.72716535433071,&quot;top&quot;:102.7591338582677,&quot;width&quot;:851.775905511811}"/>
</p:tagLst>
</file>

<file path=ppt/tags/tag9.xml><?xml version="1.0" encoding="utf-8"?>
<p:tagLst xmlns:p="http://schemas.openxmlformats.org/presentationml/2006/main">
  <p:tag name="KSO_WM_DIAGRAM_VIRTUALLY_FRAME" val="{&quot;height&quot;:347.5606299212598,&quot;left&quot;:41.72716535433071,&quot;top&quot;:102.7591338582677,&quot;width&quot;:851.775905511811}"/>
</p:tagLst>
</file>

<file path=ppt/theme/theme1.xml><?xml version="1.0" encoding="utf-8"?>
<a:theme xmlns:a="http://schemas.openxmlformats.org/drawingml/2006/main" name="Office 主题​​">
  <a:themeElements>
    <a:clrScheme name="自定义 209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359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5034</Words>
  <Application>WPS 演示</Application>
  <PresentationFormat>宽屏</PresentationFormat>
  <Paragraphs>413</Paragraphs>
  <Slides>39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1" baseType="lpstr">
      <vt:lpstr>Arial</vt:lpstr>
      <vt:lpstr>宋体</vt:lpstr>
      <vt:lpstr>Wingdings</vt:lpstr>
      <vt:lpstr>Times New Roman</vt:lpstr>
      <vt:lpstr>微软雅黑</vt:lpstr>
      <vt:lpstr>等线</vt:lpstr>
      <vt:lpstr>Arial Unicode MS</vt:lpstr>
      <vt:lpstr>等线 Light</vt:lpstr>
      <vt:lpstr>Calibri</vt:lpstr>
      <vt:lpstr>Wingdings</vt:lpstr>
      <vt:lpstr>Symbol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天涯回眸</cp:lastModifiedBy>
  <cp:revision>20</cp:revision>
  <dcterms:created xsi:type="dcterms:W3CDTF">2023-11-30T08:18:00Z</dcterms:created>
  <dcterms:modified xsi:type="dcterms:W3CDTF">2024-04-24T14:44:00Z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EC8300C0C99E4238A2D24CFF7A7B698C_12</vt:lpwstr>
  </property>
  <property fmtid="{D5CDD505-2E9C-101B-9397-08002B2CF9AE}" pid="3" name="KSOProductBuildVer">
    <vt:lpwstr>2052-12.1.0.16729</vt:lpwstr>
  </property>
</Properties>
</file>